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7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8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4"/>
  </p:sldMasterIdLst>
  <p:notesMasterIdLst>
    <p:notesMasterId r:id="rId20"/>
  </p:notesMasterIdLst>
  <p:sldIdLst>
    <p:sldId id="258" r:id="rId5"/>
    <p:sldId id="268" r:id="rId6"/>
    <p:sldId id="266" r:id="rId7"/>
    <p:sldId id="260" r:id="rId8"/>
    <p:sldId id="262" r:id="rId9"/>
    <p:sldId id="261" r:id="rId10"/>
    <p:sldId id="264" r:id="rId11"/>
    <p:sldId id="263" r:id="rId12"/>
    <p:sldId id="267" r:id="rId13"/>
    <p:sldId id="273" r:id="rId14"/>
    <p:sldId id="269" r:id="rId15"/>
    <p:sldId id="270" r:id="rId16"/>
    <p:sldId id="271" r:id="rId17"/>
    <p:sldId id="272" r:id="rId18"/>
    <p:sldId id="274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S" initials="WS" lastIdx="2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73512" autoAdjust="0"/>
  </p:normalViewPr>
  <p:slideViewPr>
    <p:cSldViewPr snapToGrid="0" snapToObjects="1">
      <p:cViewPr>
        <p:scale>
          <a:sx n="90" d="100"/>
          <a:sy n="90" d="100"/>
        </p:scale>
        <p:origin x="-896" y="6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20" Type="http://schemas.openxmlformats.org/officeDocument/2006/relationships/notesMaster" Target="notesMasters/notesMaster1.xml"/><Relationship Id="rId21" Type="http://schemas.openxmlformats.org/officeDocument/2006/relationships/printerSettings" Target="printerSettings/printerSettings1.bin"/><Relationship Id="rId22" Type="http://schemas.openxmlformats.org/officeDocument/2006/relationships/commentAuthors" Target="commentAuthors.xml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50F6025-1E1B-1040-92B3-AB15B7E9FD94}" type="doc">
      <dgm:prSet loTypeId="urn:microsoft.com/office/officeart/2008/layout/AlternatingPictureBlocks" loCatId="" qsTypeId="urn:microsoft.com/office/officeart/2005/8/quickstyle/simple4" qsCatId="simple" csTypeId="urn:microsoft.com/office/officeart/2005/8/colors/colorful1" csCatId="colorful" phldr="1"/>
      <dgm:spPr/>
    </dgm:pt>
    <dgm:pt modelId="{DF42216B-36D2-4E4C-80CE-E390DAA55DE0}">
      <dgm:prSet phldrT="[Text]"/>
      <dgm:spPr/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Stages </a:t>
          </a:r>
          <a:endParaRPr lang="en-US" b="1" dirty="0">
            <a:solidFill>
              <a:schemeClr val="tx1"/>
            </a:solidFill>
          </a:endParaRPr>
        </a:p>
      </dgm:t>
    </dgm:pt>
    <dgm:pt modelId="{EB9AB118-86B0-E244-8C3F-6DAC9025AD01}" type="parTrans" cxnId="{E0915851-08A6-CE4E-AB8D-E4B1B0CFAEA4}">
      <dgm:prSet/>
      <dgm:spPr/>
      <dgm:t>
        <a:bodyPr/>
        <a:lstStyle/>
        <a:p>
          <a:endParaRPr lang="en-US"/>
        </a:p>
      </dgm:t>
    </dgm:pt>
    <dgm:pt modelId="{293670BC-4AE0-AD45-89F9-16A42F508E04}" type="sibTrans" cxnId="{E0915851-08A6-CE4E-AB8D-E4B1B0CFAEA4}">
      <dgm:prSet/>
      <dgm:spPr/>
      <dgm:t>
        <a:bodyPr/>
        <a:lstStyle/>
        <a:p>
          <a:endParaRPr lang="en-US"/>
        </a:p>
      </dgm:t>
    </dgm:pt>
    <dgm:pt modelId="{F1C8C87B-1326-3A41-9AC4-1732F63F9B7B}">
      <dgm:prSet phldrT="[Text]"/>
      <dgm:spPr/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Pathways</a:t>
          </a:r>
          <a:endParaRPr lang="en-US" b="1" dirty="0">
            <a:solidFill>
              <a:schemeClr val="tx1"/>
            </a:solidFill>
          </a:endParaRPr>
        </a:p>
      </dgm:t>
    </dgm:pt>
    <dgm:pt modelId="{EDF9EB21-9F70-1F42-A6B0-59DEA39AA645}" type="parTrans" cxnId="{19C5CC9A-D177-784F-8E59-2700B6244DF4}">
      <dgm:prSet/>
      <dgm:spPr/>
      <dgm:t>
        <a:bodyPr/>
        <a:lstStyle/>
        <a:p>
          <a:endParaRPr lang="en-US"/>
        </a:p>
      </dgm:t>
    </dgm:pt>
    <dgm:pt modelId="{122F959F-0C2D-7747-9D5F-3FD0C6C18311}" type="sibTrans" cxnId="{19C5CC9A-D177-784F-8E59-2700B6244DF4}">
      <dgm:prSet/>
      <dgm:spPr/>
      <dgm:t>
        <a:bodyPr/>
        <a:lstStyle/>
        <a:p>
          <a:endParaRPr lang="en-US"/>
        </a:p>
      </dgm:t>
    </dgm:pt>
    <dgm:pt modelId="{BF6E4172-C9DE-1B44-A219-A7493CF1241F}">
      <dgm:prSet phldrT="[Text]"/>
      <dgm:spPr/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Holistic</a:t>
          </a:r>
          <a:endParaRPr lang="en-US" b="1" dirty="0">
            <a:solidFill>
              <a:schemeClr val="tx1"/>
            </a:solidFill>
          </a:endParaRPr>
        </a:p>
      </dgm:t>
    </dgm:pt>
    <dgm:pt modelId="{50025F8F-69EA-7041-A323-4B124F3DA33A}" type="parTrans" cxnId="{BC4969D0-82EA-6F4B-AAA6-FEECAFD25756}">
      <dgm:prSet/>
      <dgm:spPr/>
      <dgm:t>
        <a:bodyPr/>
        <a:lstStyle/>
        <a:p>
          <a:endParaRPr lang="en-US"/>
        </a:p>
      </dgm:t>
    </dgm:pt>
    <dgm:pt modelId="{71053806-AED5-0448-B50B-EDD074777C32}" type="sibTrans" cxnId="{BC4969D0-82EA-6F4B-AAA6-FEECAFD25756}">
      <dgm:prSet/>
      <dgm:spPr/>
      <dgm:t>
        <a:bodyPr/>
        <a:lstStyle/>
        <a:p>
          <a:endParaRPr lang="en-US"/>
        </a:p>
      </dgm:t>
    </dgm:pt>
    <dgm:pt modelId="{0C167E35-522D-BE43-94F2-5F13A557925C}">
      <dgm:prSet phldrT="[Text]"/>
      <dgm:spPr/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Aspirations</a:t>
          </a:r>
          <a:endParaRPr lang="en-US" b="1" dirty="0">
            <a:solidFill>
              <a:schemeClr val="tx1"/>
            </a:solidFill>
          </a:endParaRPr>
        </a:p>
      </dgm:t>
    </dgm:pt>
    <dgm:pt modelId="{C1935FA6-8A93-7B4D-ABAB-CF6543D5591A}" type="parTrans" cxnId="{B69454F6-BFB2-154E-A810-4B71CEE5A0C5}">
      <dgm:prSet/>
      <dgm:spPr/>
      <dgm:t>
        <a:bodyPr/>
        <a:lstStyle/>
        <a:p>
          <a:endParaRPr lang="en-US"/>
        </a:p>
      </dgm:t>
    </dgm:pt>
    <dgm:pt modelId="{26980090-7D0F-F541-B48B-73DADBA2A70C}" type="sibTrans" cxnId="{B69454F6-BFB2-154E-A810-4B71CEE5A0C5}">
      <dgm:prSet/>
      <dgm:spPr/>
      <dgm:t>
        <a:bodyPr/>
        <a:lstStyle/>
        <a:p>
          <a:endParaRPr lang="en-US"/>
        </a:p>
      </dgm:t>
    </dgm:pt>
    <dgm:pt modelId="{6576387C-D835-FB4F-86A8-4C9185FFA81D}" type="pres">
      <dgm:prSet presAssocID="{350F6025-1E1B-1040-92B3-AB15B7E9FD94}" presName="linearFlow" presStyleCnt="0">
        <dgm:presLayoutVars>
          <dgm:dir/>
          <dgm:resizeHandles val="exact"/>
        </dgm:presLayoutVars>
      </dgm:prSet>
      <dgm:spPr/>
    </dgm:pt>
    <dgm:pt modelId="{F93CE703-B75B-1F4D-8E56-D3A8A0E7A5C4}" type="pres">
      <dgm:prSet presAssocID="{BF6E4172-C9DE-1B44-A219-A7493CF1241F}" presName="comp" presStyleCnt="0"/>
      <dgm:spPr/>
    </dgm:pt>
    <dgm:pt modelId="{04C4DFF6-52CF-0B4C-B5DE-F73D4B3FB210}" type="pres">
      <dgm:prSet presAssocID="{BF6E4172-C9DE-1B44-A219-A7493CF1241F}" presName="rect2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0CAC9D-D87D-8949-8F89-311AE4F0C122}" type="pres">
      <dgm:prSet presAssocID="{BF6E4172-C9DE-1B44-A219-A7493CF1241F}" presName="rect1" presStyleLbl="lnNode1" presStyleIdx="0" presStyleCnt="4"/>
      <dgm:spPr/>
    </dgm:pt>
    <dgm:pt modelId="{DDD57E40-0D49-0B40-9134-17962DACC73D}" type="pres">
      <dgm:prSet presAssocID="{71053806-AED5-0448-B50B-EDD074777C32}" presName="sibTrans" presStyleCnt="0"/>
      <dgm:spPr/>
    </dgm:pt>
    <dgm:pt modelId="{0D4D1056-35D0-174C-87B8-2E4BF96B3DEA}" type="pres">
      <dgm:prSet presAssocID="{F1C8C87B-1326-3A41-9AC4-1732F63F9B7B}" presName="comp" presStyleCnt="0"/>
      <dgm:spPr/>
    </dgm:pt>
    <dgm:pt modelId="{09901DA8-AF75-464C-8D5E-FF9209B40613}" type="pres">
      <dgm:prSet presAssocID="{F1C8C87B-1326-3A41-9AC4-1732F63F9B7B}" presName="rect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155E87-DD7E-8542-8991-DC1173B38304}" type="pres">
      <dgm:prSet presAssocID="{F1C8C87B-1326-3A41-9AC4-1732F63F9B7B}" presName="rect1" presStyleLbl="lnNode1" presStyleIdx="1" presStyleCnt="4"/>
      <dgm:spPr/>
    </dgm:pt>
    <dgm:pt modelId="{BF34011A-C251-2C49-8EDC-46B795384D33}" type="pres">
      <dgm:prSet presAssocID="{122F959F-0C2D-7747-9D5F-3FD0C6C18311}" presName="sibTrans" presStyleCnt="0"/>
      <dgm:spPr/>
    </dgm:pt>
    <dgm:pt modelId="{E8667F54-DACF-9346-A07A-A7F86E7C5176}" type="pres">
      <dgm:prSet presAssocID="{DF42216B-36D2-4E4C-80CE-E390DAA55DE0}" presName="comp" presStyleCnt="0"/>
      <dgm:spPr/>
    </dgm:pt>
    <dgm:pt modelId="{42089561-7092-994B-B198-1F6AEC52D5E2}" type="pres">
      <dgm:prSet presAssocID="{DF42216B-36D2-4E4C-80CE-E390DAA55DE0}" presName="rect2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9D6144-5A9C-5E44-8BD9-452A0F4BE53F}" type="pres">
      <dgm:prSet presAssocID="{DF42216B-36D2-4E4C-80CE-E390DAA55DE0}" presName="rect1" presStyleLbl="lnNode1" presStyleIdx="2" presStyleCnt="4"/>
      <dgm:spPr/>
    </dgm:pt>
    <dgm:pt modelId="{FD6A470B-F4E8-F140-9145-A0BF2BD43C9E}" type="pres">
      <dgm:prSet presAssocID="{293670BC-4AE0-AD45-89F9-16A42F508E04}" presName="sibTrans" presStyleCnt="0"/>
      <dgm:spPr/>
    </dgm:pt>
    <dgm:pt modelId="{7586F9AE-7A72-DC4A-BCB1-8A56C52FBFCC}" type="pres">
      <dgm:prSet presAssocID="{0C167E35-522D-BE43-94F2-5F13A557925C}" presName="comp" presStyleCnt="0"/>
      <dgm:spPr/>
    </dgm:pt>
    <dgm:pt modelId="{B8BF394A-92BB-7248-A7FC-14FF63E69CE2}" type="pres">
      <dgm:prSet presAssocID="{0C167E35-522D-BE43-94F2-5F13A557925C}" presName="rect2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A3A1BEF-1D05-7E4B-8BE8-16EA53673399}" type="pres">
      <dgm:prSet presAssocID="{0C167E35-522D-BE43-94F2-5F13A557925C}" presName="rect1" presStyleLbl="lnNode1" presStyleIdx="3" presStyleCnt="4"/>
      <dgm:spPr/>
    </dgm:pt>
  </dgm:ptLst>
  <dgm:cxnLst>
    <dgm:cxn modelId="{E0915851-08A6-CE4E-AB8D-E4B1B0CFAEA4}" srcId="{350F6025-1E1B-1040-92B3-AB15B7E9FD94}" destId="{DF42216B-36D2-4E4C-80CE-E390DAA55DE0}" srcOrd="2" destOrd="0" parTransId="{EB9AB118-86B0-E244-8C3F-6DAC9025AD01}" sibTransId="{293670BC-4AE0-AD45-89F9-16A42F508E04}"/>
    <dgm:cxn modelId="{CA108AE2-BD7C-0C44-83BC-4578E5C44B8A}" type="presOf" srcId="{DF42216B-36D2-4E4C-80CE-E390DAA55DE0}" destId="{42089561-7092-994B-B198-1F6AEC52D5E2}" srcOrd="0" destOrd="0" presId="urn:microsoft.com/office/officeart/2008/layout/AlternatingPictureBlocks"/>
    <dgm:cxn modelId="{B69454F6-BFB2-154E-A810-4B71CEE5A0C5}" srcId="{350F6025-1E1B-1040-92B3-AB15B7E9FD94}" destId="{0C167E35-522D-BE43-94F2-5F13A557925C}" srcOrd="3" destOrd="0" parTransId="{C1935FA6-8A93-7B4D-ABAB-CF6543D5591A}" sibTransId="{26980090-7D0F-F541-B48B-73DADBA2A70C}"/>
    <dgm:cxn modelId="{19C5CC9A-D177-784F-8E59-2700B6244DF4}" srcId="{350F6025-1E1B-1040-92B3-AB15B7E9FD94}" destId="{F1C8C87B-1326-3A41-9AC4-1732F63F9B7B}" srcOrd="1" destOrd="0" parTransId="{EDF9EB21-9F70-1F42-A6B0-59DEA39AA645}" sibTransId="{122F959F-0C2D-7747-9D5F-3FD0C6C18311}"/>
    <dgm:cxn modelId="{BC0844F6-91F9-B941-B121-2CEDFDDC0E6F}" type="presOf" srcId="{350F6025-1E1B-1040-92B3-AB15B7E9FD94}" destId="{6576387C-D835-FB4F-86A8-4C9185FFA81D}" srcOrd="0" destOrd="0" presId="urn:microsoft.com/office/officeart/2008/layout/AlternatingPictureBlocks"/>
    <dgm:cxn modelId="{DAD859B4-A86A-EF4B-8341-18797FCCC382}" type="presOf" srcId="{F1C8C87B-1326-3A41-9AC4-1732F63F9B7B}" destId="{09901DA8-AF75-464C-8D5E-FF9209B40613}" srcOrd="0" destOrd="0" presId="urn:microsoft.com/office/officeart/2008/layout/AlternatingPictureBlocks"/>
    <dgm:cxn modelId="{AF2D079C-02E0-F548-96B3-42AA175F2FCA}" type="presOf" srcId="{0C167E35-522D-BE43-94F2-5F13A557925C}" destId="{B8BF394A-92BB-7248-A7FC-14FF63E69CE2}" srcOrd="0" destOrd="0" presId="urn:microsoft.com/office/officeart/2008/layout/AlternatingPictureBlocks"/>
    <dgm:cxn modelId="{BC4969D0-82EA-6F4B-AAA6-FEECAFD25756}" srcId="{350F6025-1E1B-1040-92B3-AB15B7E9FD94}" destId="{BF6E4172-C9DE-1B44-A219-A7493CF1241F}" srcOrd="0" destOrd="0" parTransId="{50025F8F-69EA-7041-A323-4B124F3DA33A}" sibTransId="{71053806-AED5-0448-B50B-EDD074777C32}"/>
    <dgm:cxn modelId="{C3606BEB-1A93-304F-BF9D-60712FD88596}" type="presOf" srcId="{BF6E4172-C9DE-1B44-A219-A7493CF1241F}" destId="{04C4DFF6-52CF-0B4C-B5DE-F73D4B3FB210}" srcOrd="0" destOrd="0" presId="urn:microsoft.com/office/officeart/2008/layout/AlternatingPictureBlocks"/>
    <dgm:cxn modelId="{3FB37C47-DD38-FB41-82A8-94ABBD9DFF81}" type="presParOf" srcId="{6576387C-D835-FB4F-86A8-4C9185FFA81D}" destId="{F93CE703-B75B-1F4D-8E56-D3A8A0E7A5C4}" srcOrd="0" destOrd="0" presId="urn:microsoft.com/office/officeart/2008/layout/AlternatingPictureBlocks"/>
    <dgm:cxn modelId="{5C069744-1EFD-734B-BD03-F66DF0EF01DF}" type="presParOf" srcId="{F93CE703-B75B-1F4D-8E56-D3A8A0E7A5C4}" destId="{04C4DFF6-52CF-0B4C-B5DE-F73D4B3FB210}" srcOrd="0" destOrd="0" presId="urn:microsoft.com/office/officeart/2008/layout/AlternatingPictureBlocks"/>
    <dgm:cxn modelId="{D2F81CB5-432F-B84A-8B64-3608C3A87235}" type="presParOf" srcId="{F93CE703-B75B-1F4D-8E56-D3A8A0E7A5C4}" destId="{F30CAC9D-D87D-8949-8F89-311AE4F0C122}" srcOrd="1" destOrd="0" presId="urn:microsoft.com/office/officeart/2008/layout/AlternatingPictureBlocks"/>
    <dgm:cxn modelId="{E6FE62BA-CEC9-DC4F-9753-120726F516B2}" type="presParOf" srcId="{6576387C-D835-FB4F-86A8-4C9185FFA81D}" destId="{DDD57E40-0D49-0B40-9134-17962DACC73D}" srcOrd="1" destOrd="0" presId="urn:microsoft.com/office/officeart/2008/layout/AlternatingPictureBlocks"/>
    <dgm:cxn modelId="{748F628E-AF8F-D848-B439-36FD55198FFD}" type="presParOf" srcId="{6576387C-D835-FB4F-86A8-4C9185FFA81D}" destId="{0D4D1056-35D0-174C-87B8-2E4BF96B3DEA}" srcOrd="2" destOrd="0" presId="urn:microsoft.com/office/officeart/2008/layout/AlternatingPictureBlocks"/>
    <dgm:cxn modelId="{6F9B1314-875F-E84C-9CC5-648F896DA207}" type="presParOf" srcId="{0D4D1056-35D0-174C-87B8-2E4BF96B3DEA}" destId="{09901DA8-AF75-464C-8D5E-FF9209B40613}" srcOrd="0" destOrd="0" presId="urn:microsoft.com/office/officeart/2008/layout/AlternatingPictureBlocks"/>
    <dgm:cxn modelId="{4045AA8D-8E0E-A34A-BB62-67CF91980FE8}" type="presParOf" srcId="{0D4D1056-35D0-174C-87B8-2E4BF96B3DEA}" destId="{C5155E87-DD7E-8542-8991-DC1173B38304}" srcOrd="1" destOrd="0" presId="urn:microsoft.com/office/officeart/2008/layout/AlternatingPictureBlocks"/>
    <dgm:cxn modelId="{7CCC28BF-A826-EA4E-A981-BFD639DD5389}" type="presParOf" srcId="{6576387C-D835-FB4F-86A8-4C9185FFA81D}" destId="{BF34011A-C251-2C49-8EDC-46B795384D33}" srcOrd="3" destOrd="0" presId="urn:microsoft.com/office/officeart/2008/layout/AlternatingPictureBlocks"/>
    <dgm:cxn modelId="{25241951-369C-214F-B5A1-F09AE2FC28A7}" type="presParOf" srcId="{6576387C-D835-FB4F-86A8-4C9185FFA81D}" destId="{E8667F54-DACF-9346-A07A-A7F86E7C5176}" srcOrd="4" destOrd="0" presId="urn:microsoft.com/office/officeart/2008/layout/AlternatingPictureBlocks"/>
    <dgm:cxn modelId="{280B0B10-1753-004A-904D-33B949F1561A}" type="presParOf" srcId="{E8667F54-DACF-9346-A07A-A7F86E7C5176}" destId="{42089561-7092-994B-B198-1F6AEC52D5E2}" srcOrd="0" destOrd="0" presId="urn:microsoft.com/office/officeart/2008/layout/AlternatingPictureBlocks"/>
    <dgm:cxn modelId="{174E5485-6D85-7D44-91AD-34019E1A4FCE}" type="presParOf" srcId="{E8667F54-DACF-9346-A07A-A7F86E7C5176}" destId="{C69D6144-5A9C-5E44-8BD9-452A0F4BE53F}" srcOrd="1" destOrd="0" presId="urn:microsoft.com/office/officeart/2008/layout/AlternatingPictureBlocks"/>
    <dgm:cxn modelId="{20C8007A-3967-DE47-8A28-0B3B5EA50D73}" type="presParOf" srcId="{6576387C-D835-FB4F-86A8-4C9185FFA81D}" destId="{FD6A470B-F4E8-F140-9145-A0BF2BD43C9E}" srcOrd="5" destOrd="0" presId="urn:microsoft.com/office/officeart/2008/layout/AlternatingPictureBlocks"/>
    <dgm:cxn modelId="{5DEFEE77-BB63-7E44-BC00-520698635A40}" type="presParOf" srcId="{6576387C-D835-FB4F-86A8-4C9185FFA81D}" destId="{7586F9AE-7A72-DC4A-BCB1-8A56C52FBFCC}" srcOrd="6" destOrd="0" presId="urn:microsoft.com/office/officeart/2008/layout/AlternatingPictureBlocks"/>
    <dgm:cxn modelId="{401ED414-8092-164D-B41C-45172F610DD3}" type="presParOf" srcId="{7586F9AE-7A72-DC4A-BCB1-8A56C52FBFCC}" destId="{B8BF394A-92BB-7248-A7FC-14FF63E69CE2}" srcOrd="0" destOrd="0" presId="urn:microsoft.com/office/officeart/2008/layout/AlternatingPictureBlocks"/>
    <dgm:cxn modelId="{8049D915-2064-9546-98CB-7931A54996A6}" type="presParOf" srcId="{7586F9AE-7A72-DC4A-BCB1-8A56C52FBFCC}" destId="{8A3A1BEF-1D05-7E4B-8BE8-16EA53673399}" srcOrd="1" destOrd="0" presId="urn:microsoft.com/office/officeart/2008/layout/AlternatingPictureBlock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8041ECA-57AD-4B48-A4E4-B0D20B15C3A5}" type="doc">
      <dgm:prSet loTypeId="urn:microsoft.com/office/officeart/2005/8/layout/pyramid1" loCatId="cycle" qsTypeId="urn:microsoft.com/office/officeart/2005/8/quickstyle/simple4" qsCatId="simple" csTypeId="urn:microsoft.com/office/officeart/2005/8/colors/colorful4" csCatId="colorful" phldr="1"/>
      <dgm:spPr/>
    </dgm:pt>
    <dgm:pt modelId="{E5B5C00B-3339-BD46-8202-C3EBB84F1AA7}">
      <dgm:prSet phldrT="[Text]" custT="1"/>
      <dgm:spPr/>
      <dgm:t>
        <a:bodyPr/>
        <a:lstStyle/>
        <a:p>
          <a:r>
            <a:rPr lang="en-US" sz="2800" b="1" dirty="0" smtClean="0"/>
            <a:t>Self-</a:t>
          </a:r>
          <a:r>
            <a:rPr lang="en-US" sz="2800" b="1" dirty="0" err="1" smtClean="0"/>
            <a:t>Actualisation</a:t>
          </a:r>
          <a:endParaRPr lang="en-US" sz="2800" b="1" dirty="0"/>
        </a:p>
      </dgm:t>
    </dgm:pt>
    <dgm:pt modelId="{D400E77E-88B7-C04C-81C6-C5A4ACDE4C16}" type="parTrans" cxnId="{2AB5FBB4-40CB-824A-864A-9C93BE1ED378}">
      <dgm:prSet/>
      <dgm:spPr/>
      <dgm:t>
        <a:bodyPr/>
        <a:lstStyle/>
        <a:p>
          <a:endParaRPr lang="en-US"/>
        </a:p>
      </dgm:t>
    </dgm:pt>
    <dgm:pt modelId="{357BCDE5-BE5F-5B49-B4F2-89CFAB0998A3}" type="sibTrans" cxnId="{2AB5FBB4-40CB-824A-864A-9C93BE1ED378}">
      <dgm:prSet/>
      <dgm:spPr/>
      <dgm:t>
        <a:bodyPr/>
        <a:lstStyle/>
        <a:p>
          <a:endParaRPr lang="en-US"/>
        </a:p>
      </dgm:t>
    </dgm:pt>
    <dgm:pt modelId="{C47E99CA-6A42-8340-BE8C-83F24F5F57AC}">
      <dgm:prSet phldrT="[Text]" custT="1"/>
      <dgm:spPr/>
      <dgm:t>
        <a:bodyPr/>
        <a:lstStyle/>
        <a:p>
          <a:r>
            <a:rPr lang="en-US" sz="2800" b="1" dirty="0" smtClean="0"/>
            <a:t>Esteem</a:t>
          </a:r>
          <a:endParaRPr lang="en-US" sz="2800" b="1" dirty="0"/>
        </a:p>
      </dgm:t>
    </dgm:pt>
    <dgm:pt modelId="{8529C241-CA58-C243-A962-4BEC8148604A}" type="parTrans" cxnId="{4748518D-B263-8F42-A5A7-EC44B2DBD0AF}">
      <dgm:prSet/>
      <dgm:spPr/>
      <dgm:t>
        <a:bodyPr/>
        <a:lstStyle/>
        <a:p>
          <a:endParaRPr lang="en-US"/>
        </a:p>
      </dgm:t>
    </dgm:pt>
    <dgm:pt modelId="{D75A9BF2-78F4-9746-AF5E-F4900C2B88CA}" type="sibTrans" cxnId="{4748518D-B263-8F42-A5A7-EC44B2DBD0AF}">
      <dgm:prSet/>
      <dgm:spPr/>
      <dgm:t>
        <a:bodyPr/>
        <a:lstStyle/>
        <a:p>
          <a:endParaRPr lang="en-US"/>
        </a:p>
      </dgm:t>
    </dgm:pt>
    <dgm:pt modelId="{22DF77B7-3C1C-F849-8FE0-F41082AB1713}">
      <dgm:prSet phldrT="[Text]" custT="1"/>
      <dgm:spPr/>
      <dgm:t>
        <a:bodyPr/>
        <a:lstStyle/>
        <a:p>
          <a:r>
            <a:rPr lang="en-US" sz="2800" b="1" dirty="0" smtClean="0"/>
            <a:t>Physiological</a:t>
          </a:r>
          <a:endParaRPr lang="en-US" sz="2800" b="1" dirty="0"/>
        </a:p>
      </dgm:t>
    </dgm:pt>
    <dgm:pt modelId="{F67E7867-22C4-704F-9FAD-90FD8142BFDC}" type="parTrans" cxnId="{E2FC9E05-FE9E-B843-8A67-A56AFC1339E5}">
      <dgm:prSet/>
      <dgm:spPr/>
      <dgm:t>
        <a:bodyPr/>
        <a:lstStyle/>
        <a:p>
          <a:endParaRPr lang="en-US"/>
        </a:p>
      </dgm:t>
    </dgm:pt>
    <dgm:pt modelId="{142EC418-3455-8144-BEFD-383B80E39D8E}" type="sibTrans" cxnId="{E2FC9E05-FE9E-B843-8A67-A56AFC1339E5}">
      <dgm:prSet/>
      <dgm:spPr/>
      <dgm:t>
        <a:bodyPr/>
        <a:lstStyle/>
        <a:p>
          <a:endParaRPr lang="en-US"/>
        </a:p>
      </dgm:t>
    </dgm:pt>
    <dgm:pt modelId="{14BF749E-D9DD-8449-ABD0-DB5BF107EFA4}">
      <dgm:prSet custT="1"/>
      <dgm:spPr/>
      <dgm:t>
        <a:bodyPr/>
        <a:lstStyle/>
        <a:p>
          <a:r>
            <a:rPr lang="en-US" sz="2800" b="1" dirty="0" smtClean="0"/>
            <a:t>Safety</a:t>
          </a:r>
          <a:endParaRPr lang="en-US" sz="2800" b="1" dirty="0"/>
        </a:p>
      </dgm:t>
    </dgm:pt>
    <dgm:pt modelId="{194E9C8B-AD49-5344-B65A-FDFEAE754449}" type="parTrans" cxnId="{C58DD744-7918-F940-B6FA-E47EAD2DDEBF}">
      <dgm:prSet/>
      <dgm:spPr/>
      <dgm:t>
        <a:bodyPr/>
        <a:lstStyle/>
        <a:p>
          <a:endParaRPr lang="en-US"/>
        </a:p>
      </dgm:t>
    </dgm:pt>
    <dgm:pt modelId="{17FB1BDF-4DCD-6F4C-8921-ED9097E0163E}" type="sibTrans" cxnId="{C58DD744-7918-F940-B6FA-E47EAD2DDEBF}">
      <dgm:prSet/>
      <dgm:spPr/>
      <dgm:t>
        <a:bodyPr/>
        <a:lstStyle/>
        <a:p>
          <a:endParaRPr lang="en-US"/>
        </a:p>
      </dgm:t>
    </dgm:pt>
    <dgm:pt modelId="{23BA167C-7F13-2249-A730-059AA07FB878}">
      <dgm:prSet custT="1"/>
      <dgm:spPr/>
      <dgm:t>
        <a:bodyPr/>
        <a:lstStyle/>
        <a:p>
          <a:r>
            <a:rPr lang="en-US" sz="2800" b="1" dirty="0" smtClean="0"/>
            <a:t>Love/Belonging</a:t>
          </a:r>
          <a:endParaRPr lang="en-US" sz="2800" b="1" dirty="0"/>
        </a:p>
      </dgm:t>
    </dgm:pt>
    <dgm:pt modelId="{A339B165-4451-4A4F-B314-CD9893F8D298}" type="parTrans" cxnId="{7DAEEA10-A17E-4042-8816-EF73A8B309D3}">
      <dgm:prSet/>
      <dgm:spPr/>
      <dgm:t>
        <a:bodyPr/>
        <a:lstStyle/>
        <a:p>
          <a:endParaRPr lang="en-US"/>
        </a:p>
      </dgm:t>
    </dgm:pt>
    <dgm:pt modelId="{A1BBF686-17BD-2C4A-87EB-D2973BD373CD}" type="sibTrans" cxnId="{7DAEEA10-A17E-4042-8816-EF73A8B309D3}">
      <dgm:prSet/>
      <dgm:spPr/>
      <dgm:t>
        <a:bodyPr/>
        <a:lstStyle/>
        <a:p>
          <a:endParaRPr lang="en-US"/>
        </a:p>
      </dgm:t>
    </dgm:pt>
    <dgm:pt modelId="{E28E8762-B132-F342-8BE0-4B114C51CDC6}" type="pres">
      <dgm:prSet presAssocID="{08041ECA-57AD-4B48-A4E4-B0D20B15C3A5}" presName="Name0" presStyleCnt="0">
        <dgm:presLayoutVars>
          <dgm:dir/>
          <dgm:animLvl val="lvl"/>
          <dgm:resizeHandles val="exact"/>
        </dgm:presLayoutVars>
      </dgm:prSet>
      <dgm:spPr/>
    </dgm:pt>
    <dgm:pt modelId="{E969A179-8F8E-FE4A-B3DE-00490266CB37}" type="pres">
      <dgm:prSet presAssocID="{E5B5C00B-3339-BD46-8202-C3EBB84F1AA7}" presName="Name8" presStyleCnt="0"/>
      <dgm:spPr/>
    </dgm:pt>
    <dgm:pt modelId="{4AE0C58C-1DA9-454A-831B-5A42F70F5EA9}" type="pres">
      <dgm:prSet presAssocID="{E5B5C00B-3339-BD46-8202-C3EBB84F1AA7}" presName="level" presStyleLbl="node1" presStyleIdx="0" presStyleCnt="5" custScaleX="15477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FDC9B1D-6E4E-E24D-89CC-EAF813F4D5C9}" type="pres">
      <dgm:prSet presAssocID="{E5B5C00B-3339-BD46-8202-C3EBB84F1AA7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A95581-2EA3-D243-870C-A6278FE2A554}" type="pres">
      <dgm:prSet presAssocID="{C47E99CA-6A42-8340-BE8C-83F24F5F57AC}" presName="Name8" presStyleCnt="0"/>
      <dgm:spPr/>
    </dgm:pt>
    <dgm:pt modelId="{5289CBF2-93CB-E84A-918F-C9E70D98402A}" type="pres">
      <dgm:prSet presAssocID="{C47E99CA-6A42-8340-BE8C-83F24F5F57AC}" presName="level" presStyleLbl="node1" presStyleIdx="1" presStyleCnt="5" custScaleX="10957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06277D3-AC33-2F49-93F8-252D38E2EB6A}" type="pres">
      <dgm:prSet presAssocID="{C47E99CA-6A42-8340-BE8C-83F24F5F57AC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81C749-B82A-544F-990D-471AA56C6E69}" type="pres">
      <dgm:prSet presAssocID="{23BA167C-7F13-2249-A730-059AA07FB878}" presName="Name8" presStyleCnt="0"/>
      <dgm:spPr/>
    </dgm:pt>
    <dgm:pt modelId="{879E3F16-C8D7-6647-9FF9-3D5B67B44790}" type="pres">
      <dgm:prSet presAssocID="{23BA167C-7F13-2249-A730-059AA07FB878}" presName="level" presStyleLbl="node1" presStyleIdx="2" presStyleCnt="5" custScaleX="10957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2A88EF-8F29-DF42-8F87-87DFE08AE4C7}" type="pres">
      <dgm:prSet presAssocID="{23BA167C-7F13-2249-A730-059AA07FB878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58150A-0105-264D-9C67-7A0EE2EA5A3E}" type="pres">
      <dgm:prSet presAssocID="{14BF749E-D9DD-8449-ABD0-DB5BF107EFA4}" presName="Name8" presStyleCnt="0"/>
      <dgm:spPr/>
    </dgm:pt>
    <dgm:pt modelId="{8C415217-80CE-0A43-B0C0-0294FE7D3756}" type="pres">
      <dgm:prSet presAssocID="{14BF749E-D9DD-8449-ABD0-DB5BF107EFA4}" presName="level" presStyleLbl="node1" presStyleIdx="3" presStyleCnt="5" custScaleX="10957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7FC140-AF4E-514B-8007-677A16CBB175}" type="pres">
      <dgm:prSet presAssocID="{14BF749E-D9DD-8449-ABD0-DB5BF107EFA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CBD4B5-422B-5C46-B2DB-BF72A0D4C7E6}" type="pres">
      <dgm:prSet presAssocID="{22DF77B7-3C1C-F849-8FE0-F41082AB1713}" presName="Name8" presStyleCnt="0"/>
      <dgm:spPr/>
    </dgm:pt>
    <dgm:pt modelId="{D8D409F0-8BF4-DB4A-9052-70D75532219B}" type="pres">
      <dgm:prSet presAssocID="{22DF77B7-3C1C-F849-8FE0-F41082AB1713}" presName="level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FF6517-5778-D44E-A237-168FE1FF0133}" type="pres">
      <dgm:prSet presAssocID="{22DF77B7-3C1C-F849-8FE0-F41082AB171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7C527BD-6164-0047-841A-606D927A6E62}" type="presOf" srcId="{E5B5C00B-3339-BD46-8202-C3EBB84F1AA7}" destId="{4AE0C58C-1DA9-454A-831B-5A42F70F5EA9}" srcOrd="0" destOrd="0" presId="urn:microsoft.com/office/officeart/2005/8/layout/pyramid1"/>
    <dgm:cxn modelId="{7DAEEA10-A17E-4042-8816-EF73A8B309D3}" srcId="{08041ECA-57AD-4B48-A4E4-B0D20B15C3A5}" destId="{23BA167C-7F13-2249-A730-059AA07FB878}" srcOrd="2" destOrd="0" parTransId="{A339B165-4451-4A4F-B314-CD9893F8D298}" sibTransId="{A1BBF686-17BD-2C4A-87EB-D2973BD373CD}"/>
    <dgm:cxn modelId="{01FA7486-8B8E-B04C-8C11-DE26F2E64CFB}" type="presOf" srcId="{22DF77B7-3C1C-F849-8FE0-F41082AB1713}" destId="{EFFF6517-5778-D44E-A237-168FE1FF0133}" srcOrd="1" destOrd="0" presId="urn:microsoft.com/office/officeart/2005/8/layout/pyramid1"/>
    <dgm:cxn modelId="{4748518D-B263-8F42-A5A7-EC44B2DBD0AF}" srcId="{08041ECA-57AD-4B48-A4E4-B0D20B15C3A5}" destId="{C47E99CA-6A42-8340-BE8C-83F24F5F57AC}" srcOrd="1" destOrd="0" parTransId="{8529C241-CA58-C243-A962-4BEC8148604A}" sibTransId="{D75A9BF2-78F4-9746-AF5E-F4900C2B88CA}"/>
    <dgm:cxn modelId="{9A6022C8-0833-FC47-9DCD-CE9B97F10F4A}" type="presOf" srcId="{C47E99CA-6A42-8340-BE8C-83F24F5F57AC}" destId="{5289CBF2-93CB-E84A-918F-C9E70D98402A}" srcOrd="0" destOrd="0" presId="urn:microsoft.com/office/officeart/2005/8/layout/pyramid1"/>
    <dgm:cxn modelId="{BC9E1A11-2C12-1A40-A032-304DD84915ED}" type="presOf" srcId="{08041ECA-57AD-4B48-A4E4-B0D20B15C3A5}" destId="{E28E8762-B132-F342-8BE0-4B114C51CDC6}" srcOrd="0" destOrd="0" presId="urn:microsoft.com/office/officeart/2005/8/layout/pyramid1"/>
    <dgm:cxn modelId="{C58DD744-7918-F940-B6FA-E47EAD2DDEBF}" srcId="{08041ECA-57AD-4B48-A4E4-B0D20B15C3A5}" destId="{14BF749E-D9DD-8449-ABD0-DB5BF107EFA4}" srcOrd="3" destOrd="0" parTransId="{194E9C8B-AD49-5344-B65A-FDFEAE754449}" sibTransId="{17FB1BDF-4DCD-6F4C-8921-ED9097E0163E}"/>
    <dgm:cxn modelId="{757B9576-6D59-3C48-8889-8C103C67CB2E}" type="presOf" srcId="{C47E99CA-6A42-8340-BE8C-83F24F5F57AC}" destId="{C06277D3-AC33-2F49-93F8-252D38E2EB6A}" srcOrd="1" destOrd="0" presId="urn:microsoft.com/office/officeart/2005/8/layout/pyramid1"/>
    <dgm:cxn modelId="{68AB610F-6923-014E-85A1-6B9C96B82C58}" type="presOf" srcId="{23BA167C-7F13-2249-A730-059AA07FB878}" destId="{879E3F16-C8D7-6647-9FF9-3D5B67B44790}" srcOrd="0" destOrd="0" presId="urn:microsoft.com/office/officeart/2005/8/layout/pyramid1"/>
    <dgm:cxn modelId="{EE4643F9-95D0-C041-B3BD-6118DA3C7842}" type="presOf" srcId="{22DF77B7-3C1C-F849-8FE0-F41082AB1713}" destId="{D8D409F0-8BF4-DB4A-9052-70D75532219B}" srcOrd="0" destOrd="0" presId="urn:microsoft.com/office/officeart/2005/8/layout/pyramid1"/>
    <dgm:cxn modelId="{2AB5FBB4-40CB-824A-864A-9C93BE1ED378}" srcId="{08041ECA-57AD-4B48-A4E4-B0D20B15C3A5}" destId="{E5B5C00B-3339-BD46-8202-C3EBB84F1AA7}" srcOrd="0" destOrd="0" parTransId="{D400E77E-88B7-C04C-81C6-C5A4ACDE4C16}" sibTransId="{357BCDE5-BE5F-5B49-B4F2-89CFAB0998A3}"/>
    <dgm:cxn modelId="{B9CAD771-6DCC-074C-B312-0363B2ACBC86}" type="presOf" srcId="{14BF749E-D9DD-8449-ABD0-DB5BF107EFA4}" destId="{8C415217-80CE-0A43-B0C0-0294FE7D3756}" srcOrd="0" destOrd="0" presId="urn:microsoft.com/office/officeart/2005/8/layout/pyramid1"/>
    <dgm:cxn modelId="{E2FC9E05-FE9E-B843-8A67-A56AFC1339E5}" srcId="{08041ECA-57AD-4B48-A4E4-B0D20B15C3A5}" destId="{22DF77B7-3C1C-F849-8FE0-F41082AB1713}" srcOrd="4" destOrd="0" parTransId="{F67E7867-22C4-704F-9FAD-90FD8142BFDC}" sibTransId="{142EC418-3455-8144-BEFD-383B80E39D8E}"/>
    <dgm:cxn modelId="{F9C5D8E8-61F6-C64E-AA01-8B0FE1E5036F}" type="presOf" srcId="{E5B5C00B-3339-BD46-8202-C3EBB84F1AA7}" destId="{6FDC9B1D-6E4E-E24D-89CC-EAF813F4D5C9}" srcOrd="1" destOrd="0" presId="urn:microsoft.com/office/officeart/2005/8/layout/pyramid1"/>
    <dgm:cxn modelId="{B514AB9D-65F2-6D4C-A05A-1AFC62984F64}" type="presOf" srcId="{14BF749E-D9DD-8449-ABD0-DB5BF107EFA4}" destId="{1D7FC140-AF4E-514B-8007-677A16CBB175}" srcOrd="1" destOrd="0" presId="urn:microsoft.com/office/officeart/2005/8/layout/pyramid1"/>
    <dgm:cxn modelId="{0D7A43C3-7B94-504E-8410-DCCD3F6363EC}" type="presOf" srcId="{23BA167C-7F13-2249-A730-059AA07FB878}" destId="{632A88EF-8F29-DF42-8F87-87DFE08AE4C7}" srcOrd="1" destOrd="0" presId="urn:microsoft.com/office/officeart/2005/8/layout/pyramid1"/>
    <dgm:cxn modelId="{B0C877E8-F1CB-7646-92BF-F0DD2D448C2D}" type="presParOf" srcId="{E28E8762-B132-F342-8BE0-4B114C51CDC6}" destId="{E969A179-8F8E-FE4A-B3DE-00490266CB37}" srcOrd="0" destOrd="0" presId="urn:microsoft.com/office/officeart/2005/8/layout/pyramid1"/>
    <dgm:cxn modelId="{E3602576-9187-2B48-9AFC-02B91F7B1C53}" type="presParOf" srcId="{E969A179-8F8E-FE4A-B3DE-00490266CB37}" destId="{4AE0C58C-1DA9-454A-831B-5A42F70F5EA9}" srcOrd="0" destOrd="0" presId="urn:microsoft.com/office/officeart/2005/8/layout/pyramid1"/>
    <dgm:cxn modelId="{A26BF7D8-02E8-464A-90D4-8604830CB4C7}" type="presParOf" srcId="{E969A179-8F8E-FE4A-B3DE-00490266CB37}" destId="{6FDC9B1D-6E4E-E24D-89CC-EAF813F4D5C9}" srcOrd="1" destOrd="0" presId="urn:microsoft.com/office/officeart/2005/8/layout/pyramid1"/>
    <dgm:cxn modelId="{1B2B365F-F0F0-1A4D-93A4-250893B4F520}" type="presParOf" srcId="{E28E8762-B132-F342-8BE0-4B114C51CDC6}" destId="{D2A95581-2EA3-D243-870C-A6278FE2A554}" srcOrd="1" destOrd="0" presId="urn:microsoft.com/office/officeart/2005/8/layout/pyramid1"/>
    <dgm:cxn modelId="{B11AE81D-0C02-D049-A508-6F7933A4E295}" type="presParOf" srcId="{D2A95581-2EA3-D243-870C-A6278FE2A554}" destId="{5289CBF2-93CB-E84A-918F-C9E70D98402A}" srcOrd="0" destOrd="0" presId="urn:microsoft.com/office/officeart/2005/8/layout/pyramid1"/>
    <dgm:cxn modelId="{B588A67F-3B56-A64E-AB22-D1AC2E0B6D3F}" type="presParOf" srcId="{D2A95581-2EA3-D243-870C-A6278FE2A554}" destId="{C06277D3-AC33-2F49-93F8-252D38E2EB6A}" srcOrd="1" destOrd="0" presId="urn:microsoft.com/office/officeart/2005/8/layout/pyramid1"/>
    <dgm:cxn modelId="{758A0C20-1E0D-624A-8841-AA8E6EF193CE}" type="presParOf" srcId="{E28E8762-B132-F342-8BE0-4B114C51CDC6}" destId="{6C81C749-B82A-544F-990D-471AA56C6E69}" srcOrd="2" destOrd="0" presId="urn:microsoft.com/office/officeart/2005/8/layout/pyramid1"/>
    <dgm:cxn modelId="{847F80B2-8999-244E-8A51-7BD586139DAB}" type="presParOf" srcId="{6C81C749-B82A-544F-990D-471AA56C6E69}" destId="{879E3F16-C8D7-6647-9FF9-3D5B67B44790}" srcOrd="0" destOrd="0" presId="urn:microsoft.com/office/officeart/2005/8/layout/pyramid1"/>
    <dgm:cxn modelId="{34F2A070-877F-F544-BE08-E5DD860E8C6D}" type="presParOf" srcId="{6C81C749-B82A-544F-990D-471AA56C6E69}" destId="{632A88EF-8F29-DF42-8F87-87DFE08AE4C7}" srcOrd="1" destOrd="0" presId="urn:microsoft.com/office/officeart/2005/8/layout/pyramid1"/>
    <dgm:cxn modelId="{B4250F20-D48A-3746-8DAB-73541A683C44}" type="presParOf" srcId="{E28E8762-B132-F342-8BE0-4B114C51CDC6}" destId="{3858150A-0105-264D-9C67-7A0EE2EA5A3E}" srcOrd="3" destOrd="0" presId="urn:microsoft.com/office/officeart/2005/8/layout/pyramid1"/>
    <dgm:cxn modelId="{565B158B-12FD-1042-8CAF-9C3D1205C365}" type="presParOf" srcId="{3858150A-0105-264D-9C67-7A0EE2EA5A3E}" destId="{8C415217-80CE-0A43-B0C0-0294FE7D3756}" srcOrd="0" destOrd="0" presId="urn:microsoft.com/office/officeart/2005/8/layout/pyramid1"/>
    <dgm:cxn modelId="{65A8E5A3-C6AD-B34B-B9D4-6694765184FA}" type="presParOf" srcId="{3858150A-0105-264D-9C67-7A0EE2EA5A3E}" destId="{1D7FC140-AF4E-514B-8007-677A16CBB175}" srcOrd="1" destOrd="0" presId="urn:microsoft.com/office/officeart/2005/8/layout/pyramid1"/>
    <dgm:cxn modelId="{E4D511C0-EE8B-0646-9B96-571D1FE1CDD3}" type="presParOf" srcId="{E28E8762-B132-F342-8BE0-4B114C51CDC6}" destId="{12CBD4B5-422B-5C46-B2DB-BF72A0D4C7E6}" srcOrd="4" destOrd="0" presId="urn:microsoft.com/office/officeart/2005/8/layout/pyramid1"/>
    <dgm:cxn modelId="{5D73BD31-0CD7-2448-8FCA-F07C2A2474E2}" type="presParOf" srcId="{12CBD4B5-422B-5C46-B2DB-BF72A0D4C7E6}" destId="{D8D409F0-8BF4-DB4A-9052-70D75532219B}" srcOrd="0" destOrd="0" presId="urn:microsoft.com/office/officeart/2005/8/layout/pyramid1"/>
    <dgm:cxn modelId="{5B812840-D426-7F4B-BC30-91A198BE5406}" type="presParOf" srcId="{12CBD4B5-422B-5C46-B2DB-BF72A0D4C7E6}" destId="{EFFF6517-5778-D44E-A237-168FE1FF0133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E9C9422-0432-754F-AC84-3FDCB5BAC413}" type="doc">
      <dgm:prSet loTypeId="urn:microsoft.com/office/officeart/2005/8/layout/cycle7" loCatId="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CC458E24-0F32-1D42-A7A2-AD01A4B66AEF}">
      <dgm:prSet phldrT="[Text]" custT="1"/>
      <dgm:spPr/>
      <dgm:t>
        <a:bodyPr/>
        <a:lstStyle/>
        <a:p>
          <a:r>
            <a:rPr lang="en-US" sz="2800" b="1" dirty="0" smtClean="0"/>
            <a:t> Individuals</a:t>
          </a:r>
        </a:p>
        <a:p>
          <a:r>
            <a:rPr lang="en-US" sz="2800" b="1" dirty="0" smtClean="0">
              <a:solidFill>
                <a:schemeClr val="accent5">
                  <a:lumMod val="75000"/>
                </a:schemeClr>
              </a:solidFill>
            </a:rPr>
            <a:t>Action</a:t>
          </a:r>
          <a:endParaRPr lang="en-US" sz="2800" b="1" dirty="0">
            <a:solidFill>
              <a:schemeClr val="accent5">
                <a:lumMod val="75000"/>
              </a:schemeClr>
            </a:solidFill>
          </a:endParaRPr>
        </a:p>
      </dgm:t>
    </dgm:pt>
    <dgm:pt modelId="{4DC7CBA3-D85B-A74F-B181-A7DAA0502233}" type="parTrans" cxnId="{A10F1D14-4964-574C-A305-FE50630FCE4E}">
      <dgm:prSet/>
      <dgm:spPr/>
      <dgm:t>
        <a:bodyPr/>
        <a:lstStyle/>
        <a:p>
          <a:endParaRPr lang="en-US"/>
        </a:p>
      </dgm:t>
    </dgm:pt>
    <dgm:pt modelId="{865BCC5E-0FCF-484F-BD20-9156F4B8F51F}" type="sibTrans" cxnId="{A10F1D14-4964-574C-A305-FE50630FCE4E}">
      <dgm:prSet/>
      <dgm:spPr/>
      <dgm:t>
        <a:bodyPr/>
        <a:lstStyle/>
        <a:p>
          <a:endParaRPr lang="en-US"/>
        </a:p>
      </dgm:t>
    </dgm:pt>
    <dgm:pt modelId="{BCA811D3-84CB-A242-9356-F1BBAB3C5AEB}">
      <dgm:prSet phldrT="[Text]" custT="1"/>
      <dgm:spPr/>
      <dgm:t>
        <a:bodyPr/>
        <a:lstStyle/>
        <a:p>
          <a:r>
            <a:rPr lang="en-US" sz="2800" b="1" dirty="0" smtClean="0"/>
            <a:t>Self with Others</a:t>
          </a:r>
        </a:p>
        <a:p>
          <a:r>
            <a:rPr lang="en-US" sz="2800" b="1" dirty="0" smtClean="0">
              <a:solidFill>
                <a:srgbClr val="A6431A"/>
              </a:solidFill>
            </a:rPr>
            <a:t>Interactions</a:t>
          </a:r>
          <a:endParaRPr lang="en-US" sz="2800" b="1" dirty="0">
            <a:solidFill>
              <a:srgbClr val="A6431A"/>
            </a:solidFill>
          </a:endParaRPr>
        </a:p>
      </dgm:t>
    </dgm:pt>
    <dgm:pt modelId="{F69266A5-BEBE-8348-91E9-8BF4A6697F06}" type="parTrans" cxnId="{D273C490-BCE8-8F46-B754-A68878D6EA21}">
      <dgm:prSet/>
      <dgm:spPr/>
      <dgm:t>
        <a:bodyPr/>
        <a:lstStyle/>
        <a:p>
          <a:endParaRPr lang="en-US"/>
        </a:p>
      </dgm:t>
    </dgm:pt>
    <dgm:pt modelId="{74B4A108-2F51-3541-B92D-0B41D10360CC}" type="sibTrans" cxnId="{D273C490-BCE8-8F46-B754-A68878D6EA21}">
      <dgm:prSet/>
      <dgm:spPr/>
      <dgm:t>
        <a:bodyPr/>
        <a:lstStyle/>
        <a:p>
          <a:endParaRPr lang="en-US"/>
        </a:p>
      </dgm:t>
    </dgm:pt>
    <dgm:pt modelId="{2E41D0C7-85A6-B24B-9BEA-8D4F0A02091B}">
      <dgm:prSet phldrT="[Text]"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en-US" sz="2800" b="1" dirty="0" smtClean="0"/>
            <a:t>Context</a:t>
          </a:r>
        </a:p>
        <a:p>
          <a:r>
            <a:rPr lang="en-US" sz="2800" b="1" dirty="0" smtClean="0">
              <a:solidFill>
                <a:srgbClr val="A6431A"/>
              </a:solidFill>
            </a:rPr>
            <a:t>Meaning</a:t>
          </a:r>
          <a:endParaRPr lang="en-US" sz="2800" b="1" dirty="0">
            <a:solidFill>
              <a:srgbClr val="A6431A"/>
            </a:solidFill>
          </a:endParaRPr>
        </a:p>
      </dgm:t>
    </dgm:pt>
    <dgm:pt modelId="{C8236A05-F1E9-8C4E-ACDE-6C8FAACB3D73}" type="sibTrans" cxnId="{6F0F8F26-D1A7-7041-92FE-2B8C118021F1}">
      <dgm:prSet/>
      <dgm:spPr>
        <a:solidFill>
          <a:srgbClr val="EA9B7C"/>
        </a:solidFill>
      </dgm:spPr>
      <dgm:t>
        <a:bodyPr/>
        <a:lstStyle/>
        <a:p>
          <a:endParaRPr lang="en-US"/>
        </a:p>
      </dgm:t>
    </dgm:pt>
    <dgm:pt modelId="{E728B8E1-0E5D-0548-9B00-1D6B431B0259}" type="parTrans" cxnId="{6F0F8F26-D1A7-7041-92FE-2B8C118021F1}">
      <dgm:prSet/>
      <dgm:spPr/>
      <dgm:t>
        <a:bodyPr/>
        <a:lstStyle/>
        <a:p>
          <a:endParaRPr lang="en-US"/>
        </a:p>
      </dgm:t>
    </dgm:pt>
    <dgm:pt modelId="{DDB56EC3-40DA-E743-A16A-13B29C58041F}" type="pres">
      <dgm:prSet presAssocID="{CE9C9422-0432-754F-AC84-3FDCB5BAC413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10D4FA9-DF50-B943-B436-68EDD7624781}" type="pres">
      <dgm:prSet presAssocID="{CC458E24-0F32-1D42-A7A2-AD01A4B66AEF}" presName="node" presStyleLbl="node1" presStyleIdx="0" presStyleCnt="3" custRadScaleRad="83232" custRadScaleInc="106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02B6C4-6A5C-C342-8CEF-9E225CAEBBF7}" type="pres">
      <dgm:prSet presAssocID="{865BCC5E-0FCF-484F-BD20-9156F4B8F51F}" presName="sibTrans" presStyleLbl="sibTrans2D1" presStyleIdx="0" presStyleCnt="3"/>
      <dgm:spPr/>
      <dgm:t>
        <a:bodyPr/>
        <a:lstStyle/>
        <a:p>
          <a:endParaRPr lang="en-US"/>
        </a:p>
      </dgm:t>
    </dgm:pt>
    <dgm:pt modelId="{60267B33-F9A1-1249-BAC5-19725D58F436}" type="pres">
      <dgm:prSet presAssocID="{865BCC5E-0FCF-484F-BD20-9156F4B8F51F}" presName="connectorText" presStyleLbl="sibTrans2D1" presStyleIdx="0" presStyleCnt="3"/>
      <dgm:spPr/>
      <dgm:t>
        <a:bodyPr/>
        <a:lstStyle/>
        <a:p>
          <a:endParaRPr lang="en-US"/>
        </a:p>
      </dgm:t>
    </dgm:pt>
    <dgm:pt modelId="{F9D57A0B-E205-0949-80AF-CE081F83F65D}" type="pres">
      <dgm:prSet presAssocID="{BCA811D3-84CB-A242-9356-F1BBAB3C5AEB}" presName="node" presStyleLbl="node1" presStyleIdx="1" presStyleCnt="3" custScaleX="138386" custRadScaleRad="107088" custRadScaleInc="-1202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61A6000-6D3D-D34D-98A9-13C9C6FDE73E}" type="pres">
      <dgm:prSet presAssocID="{74B4A108-2F51-3541-B92D-0B41D10360CC}" presName="sibTrans" presStyleLbl="sibTrans2D1" presStyleIdx="1" presStyleCnt="3"/>
      <dgm:spPr/>
      <dgm:t>
        <a:bodyPr/>
        <a:lstStyle/>
        <a:p>
          <a:endParaRPr lang="en-US"/>
        </a:p>
      </dgm:t>
    </dgm:pt>
    <dgm:pt modelId="{77C074CC-E5C2-2145-AD9E-E6804128CF2E}" type="pres">
      <dgm:prSet presAssocID="{74B4A108-2F51-3541-B92D-0B41D10360CC}" presName="connectorText" presStyleLbl="sibTrans2D1" presStyleIdx="1" presStyleCnt="3"/>
      <dgm:spPr/>
      <dgm:t>
        <a:bodyPr/>
        <a:lstStyle/>
        <a:p>
          <a:endParaRPr lang="en-US"/>
        </a:p>
      </dgm:t>
    </dgm:pt>
    <dgm:pt modelId="{223CD601-FBA6-DA40-97EF-8D4F89491DB9}" type="pres">
      <dgm:prSet presAssocID="{2E41D0C7-85A6-B24B-9BEA-8D4F0A02091B}" presName="node" presStyleLbl="node1" presStyleIdx="2" presStyleCnt="3" custScaleX="132041" custScaleY="92555" custRadScaleRad="101829" custRadScaleInc="708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38AAC0-B12E-FF49-999B-F833E8656061}" type="pres">
      <dgm:prSet presAssocID="{C8236A05-F1E9-8C4E-ACDE-6C8FAACB3D73}" presName="sibTrans" presStyleLbl="sibTrans2D1" presStyleIdx="2" presStyleCnt="3"/>
      <dgm:spPr/>
      <dgm:t>
        <a:bodyPr/>
        <a:lstStyle/>
        <a:p>
          <a:endParaRPr lang="en-US"/>
        </a:p>
      </dgm:t>
    </dgm:pt>
    <dgm:pt modelId="{FA819FD1-1048-6B47-8CD5-DF173B9B52C7}" type="pres">
      <dgm:prSet presAssocID="{C8236A05-F1E9-8C4E-ACDE-6C8FAACB3D73}" presName="connectorText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AB9E9991-C29A-0940-A618-B4CE8E3BEDB4}" type="presOf" srcId="{2E41D0C7-85A6-B24B-9BEA-8D4F0A02091B}" destId="{223CD601-FBA6-DA40-97EF-8D4F89491DB9}" srcOrd="0" destOrd="0" presId="urn:microsoft.com/office/officeart/2005/8/layout/cycle7"/>
    <dgm:cxn modelId="{78C1398C-0858-FC4A-B87B-FCC5844A389D}" type="presOf" srcId="{865BCC5E-0FCF-484F-BD20-9156F4B8F51F}" destId="{EF02B6C4-6A5C-C342-8CEF-9E225CAEBBF7}" srcOrd="0" destOrd="0" presId="urn:microsoft.com/office/officeart/2005/8/layout/cycle7"/>
    <dgm:cxn modelId="{3B6AF34A-0207-064A-8085-EE4AFB9512B2}" type="presOf" srcId="{C8236A05-F1E9-8C4E-ACDE-6C8FAACB3D73}" destId="{FA819FD1-1048-6B47-8CD5-DF173B9B52C7}" srcOrd="1" destOrd="0" presId="urn:microsoft.com/office/officeart/2005/8/layout/cycle7"/>
    <dgm:cxn modelId="{D838FC58-99F8-544E-AC20-221516701287}" type="presOf" srcId="{BCA811D3-84CB-A242-9356-F1BBAB3C5AEB}" destId="{F9D57A0B-E205-0949-80AF-CE081F83F65D}" srcOrd="0" destOrd="0" presId="urn:microsoft.com/office/officeart/2005/8/layout/cycle7"/>
    <dgm:cxn modelId="{9E43F227-584C-1645-A2DD-B5B38DFA55E6}" type="presOf" srcId="{74B4A108-2F51-3541-B92D-0B41D10360CC}" destId="{77C074CC-E5C2-2145-AD9E-E6804128CF2E}" srcOrd="1" destOrd="0" presId="urn:microsoft.com/office/officeart/2005/8/layout/cycle7"/>
    <dgm:cxn modelId="{A10F1D14-4964-574C-A305-FE50630FCE4E}" srcId="{CE9C9422-0432-754F-AC84-3FDCB5BAC413}" destId="{CC458E24-0F32-1D42-A7A2-AD01A4B66AEF}" srcOrd="0" destOrd="0" parTransId="{4DC7CBA3-D85B-A74F-B181-A7DAA0502233}" sibTransId="{865BCC5E-0FCF-484F-BD20-9156F4B8F51F}"/>
    <dgm:cxn modelId="{A6065781-FE50-C04E-A51E-75482A177413}" type="presOf" srcId="{865BCC5E-0FCF-484F-BD20-9156F4B8F51F}" destId="{60267B33-F9A1-1249-BAC5-19725D58F436}" srcOrd="1" destOrd="0" presId="urn:microsoft.com/office/officeart/2005/8/layout/cycle7"/>
    <dgm:cxn modelId="{68931083-1C98-4949-86FA-9BB4CF6CFDE3}" type="presOf" srcId="{74B4A108-2F51-3541-B92D-0B41D10360CC}" destId="{861A6000-6D3D-D34D-98A9-13C9C6FDE73E}" srcOrd="0" destOrd="0" presId="urn:microsoft.com/office/officeart/2005/8/layout/cycle7"/>
    <dgm:cxn modelId="{E5B9CCF2-052E-CE47-8A82-1D6B843A0652}" type="presOf" srcId="{CC458E24-0F32-1D42-A7A2-AD01A4B66AEF}" destId="{310D4FA9-DF50-B943-B436-68EDD7624781}" srcOrd="0" destOrd="0" presId="urn:microsoft.com/office/officeart/2005/8/layout/cycle7"/>
    <dgm:cxn modelId="{6911A1E0-18EA-5B47-BB84-29A8CDABD279}" type="presOf" srcId="{CE9C9422-0432-754F-AC84-3FDCB5BAC413}" destId="{DDB56EC3-40DA-E743-A16A-13B29C58041F}" srcOrd="0" destOrd="0" presId="urn:microsoft.com/office/officeart/2005/8/layout/cycle7"/>
    <dgm:cxn modelId="{D273C490-BCE8-8F46-B754-A68878D6EA21}" srcId="{CE9C9422-0432-754F-AC84-3FDCB5BAC413}" destId="{BCA811D3-84CB-A242-9356-F1BBAB3C5AEB}" srcOrd="1" destOrd="0" parTransId="{F69266A5-BEBE-8348-91E9-8BF4A6697F06}" sibTransId="{74B4A108-2F51-3541-B92D-0B41D10360CC}"/>
    <dgm:cxn modelId="{46294868-7EAB-B94E-9B12-D4BC109C1DCC}" type="presOf" srcId="{C8236A05-F1E9-8C4E-ACDE-6C8FAACB3D73}" destId="{1238AAC0-B12E-FF49-999B-F833E8656061}" srcOrd="0" destOrd="0" presId="urn:microsoft.com/office/officeart/2005/8/layout/cycle7"/>
    <dgm:cxn modelId="{6F0F8F26-D1A7-7041-92FE-2B8C118021F1}" srcId="{CE9C9422-0432-754F-AC84-3FDCB5BAC413}" destId="{2E41D0C7-85A6-B24B-9BEA-8D4F0A02091B}" srcOrd="2" destOrd="0" parTransId="{E728B8E1-0E5D-0548-9B00-1D6B431B0259}" sibTransId="{C8236A05-F1E9-8C4E-ACDE-6C8FAACB3D73}"/>
    <dgm:cxn modelId="{7D542568-4EC2-7944-BCED-238FBB450CA0}" type="presParOf" srcId="{DDB56EC3-40DA-E743-A16A-13B29C58041F}" destId="{310D4FA9-DF50-B943-B436-68EDD7624781}" srcOrd="0" destOrd="0" presId="urn:microsoft.com/office/officeart/2005/8/layout/cycle7"/>
    <dgm:cxn modelId="{6DC15229-2F4B-F446-908A-AAE08470D842}" type="presParOf" srcId="{DDB56EC3-40DA-E743-A16A-13B29C58041F}" destId="{EF02B6C4-6A5C-C342-8CEF-9E225CAEBBF7}" srcOrd="1" destOrd="0" presId="urn:microsoft.com/office/officeart/2005/8/layout/cycle7"/>
    <dgm:cxn modelId="{A2C825D2-CEE8-8545-ADE3-BA7648207B13}" type="presParOf" srcId="{EF02B6C4-6A5C-C342-8CEF-9E225CAEBBF7}" destId="{60267B33-F9A1-1249-BAC5-19725D58F436}" srcOrd="0" destOrd="0" presId="urn:microsoft.com/office/officeart/2005/8/layout/cycle7"/>
    <dgm:cxn modelId="{510C5606-8A6E-AF4D-AD8D-3D429F87F01A}" type="presParOf" srcId="{DDB56EC3-40DA-E743-A16A-13B29C58041F}" destId="{F9D57A0B-E205-0949-80AF-CE081F83F65D}" srcOrd="2" destOrd="0" presId="urn:microsoft.com/office/officeart/2005/8/layout/cycle7"/>
    <dgm:cxn modelId="{8C4749B3-804C-0040-A2D8-A030F978C3CB}" type="presParOf" srcId="{DDB56EC3-40DA-E743-A16A-13B29C58041F}" destId="{861A6000-6D3D-D34D-98A9-13C9C6FDE73E}" srcOrd="3" destOrd="0" presId="urn:microsoft.com/office/officeart/2005/8/layout/cycle7"/>
    <dgm:cxn modelId="{59D5D457-5AD9-0746-8815-01ECAC7F6979}" type="presParOf" srcId="{861A6000-6D3D-D34D-98A9-13C9C6FDE73E}" destId="{77C074CC-E5C2-2145-AD9E-E6804128CF2E}" srcOrd="0" destOrd="0" presId="urn:microsoft.com/office/officeart/2005/8/layout/cycle7"/>
    <dgm:cxn modelId="{C1E8152D-382B-5A47-8BCF-F4A2685FCC3C}" type="presParOf" srcId="{DDB56EC3-40DA-E743-A16A-13B29C58041F}" destId="{223CD601-FBA6-DA40-97EF-8D4F89491DB9}" srcOrd="4" destOrd="0" presId="urn:microsoft.com/office/officeart/2005/8/layout/cycle7"/>
    <dgm:cxn modelId="{34B3990A-2AA8-C546-8E13-64C652FC764B}" type="presParOf" srcId="{DDB56EC3-40DA-E743-A16A-13B29C58041F}" destId="{1238AAC0-B12E-FF49-999B-F833E8656061}" srcOrd="5" destOrd="0" presId="urn:microsoft.com/office/officeart/2005/8/layout/cycle7"/>
    <dgm:cxn modelId="{0A375E75-AB48-644D-9974-478A907E922B}" type="presParOf" srcId="{1238AAC0-B12E-FF49-999B-F833E8656061}" destId="{FA819FD1-1048-6B47-8CD5-DF173B9B52C7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3F55069-6BF3-4E17-9F55-647B857940F9}" type="doc">
      <dgm:prSet loTypeId="urn:microsoft.com/office/officeart/2005/8/layout/cycle1" loCatId="cycle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5B7B7101-656D-407E-97D3-5A555FB53633}">
      <dgm:prSet phldrT="[Text]" custT="1"/>
      <dgm:spPr/>
      <dgm:t>
        <a:bodyPr/>
        <a:lstStyle/>
        <a:p>
          <a:r>
            <a:rPr lang="en-US" sz="2400" b="1" dirty="0"/>
            <a:t>Design</a:t>
          </a:r>
        </a:p>
      </dgm:t>
    </dgm:pt>
    <dgm:pt modelId="{4FC531C5-753F-44CB-924F-DD003D4073D1}" type="parTrans" cxnId="{88EAFFB3-3D0C-4A58-AC88-5F8FADCB88DE}">
      <dgm:prSet/>
      <dgm:spPr/>
      <dgm:t>
        <a:bodyPr/>
        <a:lstStyle/>
        <a:p>
          <a:endParaRPr lang="en-US"/>
        </a:p>
      </dgm:t>
    </dgm:pt>
    <dgm:pt modelId="{033D242C-FCE7-44EA-B90B-BF2B5DE5462B}" type="sibTrans" cxnId="{88EAFFB3-3D0C-4A58-AC88-5F8FADCB88DE}">
      <dgm:prSet/>
      <dgm:spPr/>
      <dgm:t>
        <a:bodyPr/>
        <a:lstStyle/>
        <a:p>
          <a:endParaRPr lang="en-US"/>
        </a:p>
      </dgm:t>
    </dgm:pt>
    <dgm:pt modelId="{C78431F2-0935-4BAC-BEDD-9E217244713E}">
      <dgm:prSet phldrT="[Text]" custT="1"/>
      <dgm:spPr/>
      <dgm:t>
        <a:bodyPr/>
        <a:lstStyle/>
        <a:p>
          <a:r>
            <a:rPr lang="en-US" sz="2400" b="1" dirty="0"/>
            <a:t>Decide</a:t>
          </a:r>
        </a:p>
      </dgm:t>
    </dgm:pt>
    <dgm:pt modelId="{A8C79185-F93E-4D5D-AF8B-57905A7C81AA}" type="parTrans" cxnId="{9F657C3A-5B3B-41FE-BCBB-CA8AA579E0B4}">
      <dgm:prSet/>
      <dgm:spPr/>
      <dgm:t>
        <a:bodyPr/>
        <a:lstStyle/>
        <a:p>
          <a:endParaRPr lang="en-US"/>
        </a:p>
      </dgm:t>
    </dgm:pt>
    <dgm:pt modelId="{BA83F0AB-492E-4C5E-B4DA-671E6FFC1794}" type="sibTrans" cxnId="{9F657C3A-5B3B-41FE-BCBB-CA8AA579E0B4}">
      <dgm:prSet/>
      <dgm:spPr/>
      <dgm:t>
        <a:bodyPr/>
        <a:lstStyle/>
        <a:p>
          <a:endParaRPr lang="en-US"/>
        </a:p>
      </dgm:t>
    </dgm:pt>
    <dgm:pt modelId="{2EDE821E-9D1E-4B92-A7B0-E45601E55E96}">
      <dgm:prSet phldrT="[Text]" custT="1"/>
      <dgm:spPr/>
      <dgm:t>
        <a:bodyPr/>
        <a:lstStyle/>
        <a:p>
          <a:r>
            <a:rPr lang="en-US" sz="2400" b="1" dirty="0"/>
            <a:t>Implement</a:t>
          </a:r>
        </a:p>
      </dgm:t>
    </dgm:pt>
    <dgm:pt modelId="{A9B34DE7-DF3D-4D79-A18A-A1D85640C2CE}" type="parTrans" cxnId="{1DBE1546-0B88-4C65-A85E-16575F4415B5}">
      <dgm:prSet/>
      <dgm:spPr/>
      <dgm:t>
        <a:bodyPr/>
        <a:lstStyle/>
        <a:p>
          <a:endParaRPr lang="en-US"/>
        </a:p>
      </dgm:t>
    </dgm:pt>
    <dgm:pt modelId="{ADA0F1D9-8343-4097-A70F-112F2B2475A5}" type="sibTrans" cxnId="{1DBE1546-0B88-4C65-A85E-16575F4415B5}">
      <dgm:prSet/>
      <dgm:spPr/>
      <dgm:t>
        <a:bodyPr/>
        <a:lstStyle/>
        <a:p>
          <a:endParaRPr lang="en-US"/>
        </a:p>
      </dgm:t>
    </dgm:pt>
    <dgm:pt modelId="{FFF3AEF2-EAC6-4563-85DE-2C56B2F99D6A}">
      <dgm:prSet phldrT="[Text]" custT="1"/>
      <dgm:spPr/>
      <dgm:t>
        <a:bodyPr/>
        <a:lstStyle/>
        <a:p>
          <a:r>
            <a:rPr lang="en-US" sz="2400" b="1" dirty="0"/>
            <a:t>Evaluate</a:t>
          </a:r>
        </a:p>
      </dgm:t>
    </dgm:pt>
    <dgm:pt modelId="{53245AA5-2917-4AB9-B61C-5B396C19911F}" type="parTrans" cxnId="{98A14EE7-A066-4C99-8977-295D29227336}">
      <dgm:prSet/>
      <dgm:spPr/>
      <dgm:t>
        <a:bodyPr/>
        <a:lstStyle/>
        <a:p>
          <a:endParaRPr lang="en-US"/>
        </a:p>
      </dgm:t>
    </dgm:pt>
    <dgm:pt modelId="{D26B177B-C501-4A1F-A9FF-636E481B0292}" type="sibTrans" cxnId="{98A14EE7-A066-4C99-8977-295D29227336}">
      <dgm:prSet/>
      <dgm:spPr/>
      <dgm:t>
        <a:bodyPr/>
        <a:lstStyle/>
        <a:p>
          <a:endParaRPr lang="en-US"/>
        </a:p>
      </dgm:t>
    </dgm:pt>
    <dgm:pt modelId="{4C667DF8-B935-4A74-B067-F3947706065B}" type="pres">
      <dgm:prSet presAssocID="{F3F55069-6BF3-4E17-9F55-647B857940F9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AEDD0C2-5A3A-4C7E-9B06-E3D90DCA9EDD}" type="pres">
      <dgm:prSet presAssocID="{5B7B7101-656D-407E-97D3-5A555FB53633}" presName="dummy" presStyleCnt="0"/>
      <dgm:spPr/>
      <dgm:t>
        <a:bodyPr/>
        <a:lstStyle/>
        <a:p>
          <a:endParaRPr lang="en-US"/>
        </a:p>
      </dgm:t>
    </dgm:pt>
    <dgm:pt modelId="{5B92E3E0-FD33-4A6D-8049-EF94433A3AD7}" type="pres">
      <dgm:prSet presAssocID="{5B7B7101-656D-407E-97D3-5A555FB53633}" presName="node" presStyleLbl="revTx" presStyleIdx="0" presStyleCnt="4" custRadScaleRad="149385" custRadScaleInc="4826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92CBE1-678A-4EDE-8202-EA89F7D25167}" type="pres">
      <dgm:prSet presAssocID="{033D242C-FCE7-44EA-B90B-BF2B5DE5462B}" presName="sibTrans" presStyleLbl="node1" presStyleIdx="0" presStyleCnt="4" custScaleX="72168" custScaleY="75061" custLinFactNeighborX="-32494" custLinFactNeighborY="19639"/>
      <dgm:spPr/>
      <dgm:t>
        <a:bodyPr/>
        <a:lstStyle/>
        <a:p>
          <a:endParaRPr lang="en-US"/>
        </a:p>
      </dgm:t>
    </dgm:pt>
    <dgm:pt modelId="{92354399-DDC1-4948-95DF-5605A136D038}" type="pres">
      <dgm:prSet presAssocID="{C78431F2-0935-4BAC-BEDD-9E217244713E}" presName="dummy" presStyleCnt="0"/>
      <dgm:spPr/>
      <dgm:t>
        <a:bodyPr/>
        <a:lstStyle/>
        <a:p>
          <a:endParaRPr lang="en-US"/>
        </a:p>
      </dgm:t>
    </dgm:pt>
    <dgm:pt modelId="{B000C61D-9613-4C89-8896-B2D24B871A2E}" type="pres">
      <dgm:prSet presAssocID="{C78431F2-0935-4BAC-BEDD-9E217244713E}" presName="node" presStyleLbl="revTx" presStyleIdx="1" presStyleCnt="4" custRadScaleRad="133362" custRadScaleInc="-4679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2E1509-C3AD-4DA5-8BF9-8C7453A514AD}" type="pres">
      <dgm:prSet presAssocID="{BA83F0AB-492E-4C5E-B4DA-671E6FFC1794}" presName="sibTrans" presStyleLbl="node1" presStyleIdx="1" presStyleCnt="4" custScaleX="109635" custScaleY="87417" custLinFactNeighborX="-5423" custLinFactNeighborY="-27176"/>
      <dgm:spPr/>
      <dgm:t>
        <a:bodyPr/>
        <a:lstStyle/>
        <a:p>
          <a:endParaRPr lang="en-US"/>
        </a:p>
      </dgm:t>
    </dgm:pt>
    <dgm:pt modelId="{A151073D-663B-4F3E-9400-656DC6F5B4B7}" type="pres">
      <dgm:prSet presAssocID="{2EDE821E-9D1E-4B92-A7B0-E45601E55E96}" presName="dummy" presStyleCnt="0"/>
      <dgm:spPr/>
      <dgm:t>
        <a:bodyPr/>
        <a:lstStyle/>
        <a:p>
          <a:endParaRPr lang="en-US"/>
        </a:p>
      </dgm:t>
    </dgm:pt>
    <dgm:pt modelId="{377E47E4-0715-453E-B1BC-B27D0BCDB67D}" type="pres">
      <dgm:prSet presAssocID="{2EDE821E-9D1E-4B92-A7B0-E45601E55E96}" presName="node" presStyleLbl="revTx" presStyleIdx="2" presStyleCnt="4" custScaleX="139750" custScaleY="46632" custRadScaleRad="132300" custRadScaleInc="394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7391476-1A7A-4B42-B760-3ADE004491D4}" type="pres">
      <dgm:prSet presAssocID="{ADA0F1D9-8343-4097-A70F-112F2B2475A5}" presName="sibTrans" presStyleLbl="node1" presStyleIdx="2" presStyleCnt="4" custScaleX="69474" custScaleY="58273" custLinFactNeighborX="22078" custLinFactNeighborY="2997"/>
      <dgm:spPr/>
      <dgm:t>
        <a:bodyPr/>
        <a:lstStyle/>
        <a:p>
          <a:endParaRPr lang="en-US"/>
        </a:p>
      </dgm:t>
    </dgm:pt>
    <dgm:pt modelId="{808E7E51-2F9C-41C7-B303-12C35C180D08}" type="pres">
      <dgm:prSet presAssocID="{FFF3AEF2-EAC6-4563-85DE-2C56B2F99D6A}" presName="dummy" presStyleCnt="0"/>
      <dgm:spPr/>
      <dgm:t>
        <a:bodyPr/>
        <a:lstStyle/>
        <a:p>
          <a:endParaRPr lang="en-US"/>
        </a:p>
      </dgm:t>
    </dgm:pt>
    <dgm:pt modelId="{9B0374DD-A7A0-494A-9F77-CE47D6DCE7CE}" type="pres">
      <dgm:prSet presAssocID="{FFF3AEF2-EAC6-4563-85DE-2C56B2F99D6A}" presName="node" presStyleLbl="revTx" presStyleIdx="3" presStyleCnt="4" custScaleY="45205" custRadScaleRad="137960" custRadScaleInc="-3226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A43B0DD-3174-42AA-AA1B-53326988906F}" type="pres">
      <dgm:prSet presAssocID="{D26B177B-C501-4A1F-A9FF-636E481B0292}" presName="sibTrans" presStyleLbl="node1" presStyleIdx="3" presStyleCnt="4" custScaleY="27759" custLinFactNeighborX="-902" custLinFactNeighborY="30439"/>
      <dgm:spPr/>
      <dgm:t>
        <a:bodyPr/>
        <a:lstStyle/>
        <a:p>
          <a:endParaRPr lang="en-US"/>
        </a:p>
      </dgm:t>
    </dgm:pt>
  </dgm:ptLst>
  <dgm:cxnLst>
    <dgm:cxn modelId="{B0CF7359-E5C0-2348-9551-0F65566C95DB}" type="presOf" srcId="{FFF3AEF2-EAC6-4563-85DE-2C56B2F99D6A}" destId="{9B0374DD-A7A0-494A-9F77-CE47D6DCE7CE}" srcOrd="0" destOrd="0" presId="urn:microsoft.com/office/officeart/2005/8/layout/cycle1"/>
    <dgm:cxn modelId="{9F657C3A-5B3B-41FE-BCBB-CA8AA579E0B4}" srcId="{F3F55069-6BF3-4E17-9F55-647B857940F9}" destId="{C78431F2-0935-4BAC-BEDD-9E217244713E}" srcOrd="1" destOrd="0" parTransId="{A8C79185-F93E-4D5D-AF8B-57905A7C81AA}" sibTransId="{BA83F0AB-492E-4C5E-B4DA-671E6FFC1794}"/>
    <dgm:cxn modelId="{F236B045-DA5A-5D46-9214-A172776549FA}" type="presOf" srcId="{ADA0F1D9-8343-4097-A70F-112F2B2475A5}" destId="{27391476-1A7A-4B42-B760-3ADE004491D4}" srcOrd="0" destOrd="0" presId="urn:microsoft.com/office/officeart/2005/8/layout/cycle1"/>
    <dgm:cxn modelId="{98A14EE7-A066-4C99-8977-295D29227336}" srcId="{F3F55069-6BF3-4E17-9F55-647B857940F9}" destId="{FFF3AEF2-EAC6-4563-85DE-2C56B2F99D6A}" srcOrd="3" destOrd="0" parTransId="{53245AA5-2917-4AB9-B61C-5B396C19911F}" sibTransId="{D26B177B-C501-4A1F-A9FF-636E481B0292}"/>
    <dgm:cxn modelId="{BE8991FC-C9C8-2340-96F1-B5876C83646B}" type="presOf" srcId="{D26B177B-C501-4A1F-A9FF-636E481B0292}" destId="{4A43B0DD-3174-42AA-AA1B-53326988906F}" srcOrd="0" destOrd="0" presId="urn:microsoft.com/office/officeart/2005/8/layout/cycle1"/>
    <dgm:cxn modelId="{FB9ED23E-C7EE-6A44-A3FC-584CCAE31236}" type="presOf" srcId="{C78431F2-0935-4BAC-BEDD-9E217244713E}" destId="{B000C61D-9613-4C89-8896-B2D24B871A2E}" srcOrd="0" destOrd="0" presId="urn:microsoft.com/office/officeart/2005/8/layout/cycle1"/>
    <dgm:cxn modelId="{A78DBA63-180B-0043-883D-9DCC606F33C3}" type="presOf" srcId="{2EDE821E-9D1E-4B92-A7B0-E45601E55E96}" destId="{377E47E4-0715-453E-B1BC-B27D0BCDB67D}" srcOrd="0" destOrd="0" presId="urn:microsoft.com/office/officeart/2005/8/layout/cycle1"/>
    <dgm:cxn modelId="{204C5D54-8979-5548-AFD5-F43DFDA31FD6}" type="presOf" srcId="{BA83F0AB-492E-4C5E-B4DA-671E6FFC1794}" destId="{482E1509-C3AD-4DA5-8BF9-8C7453A514AD}" srcOrd="0" destOrd="0" presId="urn:microsoft.com/office/officeart/2005/8/layout/cycle1"/>
    <dgm:cxn modelId="{88EAFFB3-3D0C-4A58-AC88-5F8FADCB88DE}" srcId="{F3F55069-6BF3-4E17-9F55-647B857940F9}" destId="{5B7B7101-656D-407E-97D3-5A555FB53633}" srcOrd="0" destOrd="0" parTransId="{4FC531C5-753F-44CB-924F-DD003D4073D1}" sibTransId="{033D242C-FCE7-44EA-B90B-BF2B5DE5462B}"/>
    <dgm:cxn modelId="{9978C38C-E890-FF4A-BF0B-ED39DE8E274E}" type="presOf" srcId="{F3F55069-6BF3-4E17-9F55-647B857940F9}" destId="{4C667DF8-B935-4A74-B067-F3947706065B}" srcOrd="0" destOrd="0" presId="urn:microsoft.com/office/officeart/2005/8/layout/cycle1"/>
    <dgm:cxn modelId="{1A457B02-6C71-1E46-8A1F-DCD2604602B2}" type="presOf" srcId="{033D242C-FCE7-44EA-B90B-BF2B5DE5462B}" destId="{2592CBE1-678A-4EDE-8202-EA89F7D25167}" srcOrd="0" destOrd="0" presId="urn:microsoft.com/office/officeart/2005/8/layout/cycle1"/>
    <dgm:cxn modelId="{1DBE1546-0B88-4C65-A85E-16575F4415B5}" srcId="{F3F55069-6BF3-4E17-9F55-647B857940F9}" destId="{2EDE821E-9D1E-4B92-A7B0-E45601E55E96}" srcOrd="2" destOrd="0" parTransId="{A9B34DE7-DF3D-4D79-A18A-A1D85640C2CE}" sibTransId="{ADA0F1D9-8343-4097-A70F-112F2B2475A5}"/>
    <dgm:cxn modelId="{8E78486E-F9FA-A549-A3E6-00A1684027D1}" type="presOf" srcId="{5B7B7101-656D-407E-97D3-5A555FB53633}" destId="{5B92E3E0-FD33-4A6D-8049-EF94433A3AD7}" srcOrd="0" destOrd="0" presId="urn:microsoft.com/office/officeart/2005/8/layout/cycle1"/>
    <dgm:cxn modelId="{744F5F8E-899A-A542-8D32-271941A2C7A5}" type="presParOf" srcId="{4C667DF8-B935-4A74-B067-F3947706065B}" destId="{6AEDD0C2-5A3A-4C7E-9B06-E3D90DCA9EDD}" srcOrd="0" destOrd="0" presId="urn:microsoft.com/office/officeart/2005/8/layout/cycle1"/>
    <dgm:cxn modelId="{592D4144-4A2B-9642-873C-7AC175FA4290}" type="presParOf" srcId="{4C667DF8-B935-4A74-B067-F3947706065B}" destId="{5B92E3E0-FD33-4A6D-8049-EF94433A3AD7}" srcOrd="1" destOrd="0" presId="urn:microsoft.com/office/officeart/2005/8/layout/cycle1"/>
    <dgm:cxn modelId="{929FBC83-AF11-4749-92E3-4A8BAFC170E4}" type="presParOf" srcId="{4C667DF8-B935-4A74-B067-F3947706065B}" destId="{2592CBE1-678A-4EDE-8202-EA89F7D25167}" srcOrd="2" destOrd="0" presId="urn:microsoft.com/office/officeart/2005/8/layout/cycle1"/>
    <dgm:cxn modelId="{1769810F-6F95-3C45-A670-1AD0CDFA93A9}" type="presParOf" srcId="{4C667DF8-B935-4A74-B067-F3947706065B}" destId="{92354399-DDC1-4948-95DF-5605A136D038}" srcOrd="3" destOrd="0" presId="urn:microsoft.com/office/officeart/2005/8/layout/cycle1"/>
    <dgm:cxn modelId="{7AB2D61A-1B2F-D143-8B85-2751CD100595}" type="presParOf" srcId="{4C667DF8-B935-4A74-B067-F3947706065B}" destId="{B000C61D-9613-4C89-8896-B2D24B871A2E}" srcOrd="4" destOrd="0" presId="urn:microsoft.com/office/officeart/2005/8/layout/cycle1"/>
    <dgm:cxn modelId="{B37BF0D4-A410-3141-AB7D-00C73A0D250B}" type="presParOf" srcId="{4C667DF8-B935-4A74-B067-F3947706065B}" destId="{482E1509-C3AD-4DA5-8BF9-8C7453A514AD}" srcOrd="5" destOrd="0" presId="urn:microsoft.com/office/officeart/2005/8/layout/cycle1"/>
    <dgm:cxn modelId="{1F764E7E-88C9-154B-B2BA-B21361A21858}" type="presParOf" srcId="{4C667DF8-B935-4A74-B067-F3947706065B}" destId="{A151073D-663B-4F3E-9400-656DC6F5B4B7}" srcOrd="6" destOrd="0" presId="urn:microsoft.com/office/officeart/2005/8/layout/cycle1"/>
    <dgm:cxn modelId="{3B54AB7C-EACA-F24E-881C-136E523594C0}" type="presParOf" srcId="{4C667DF8-B935-4A74-B067-F3947706065B}" destId="{377E47E4-0715-453E-B1BC-B27D0BCDB67D}" srcOrd="7" destOrd="0" presId="urn:microsoft.com/office/officeart/2005/8/layout/cycle1"/>
    <dgm:cxn modelId="{A73FA3FC-4BA1-774F-88E6-84D0462BD221}" type="presParOf" srcId="{4C667DF8-B935-4A74-B067-F3947706065B}" destId="{27391476-1A7A-4B42-B760-3ADE004491D4}" srcOrd="8" destOrd="0" presId="urn:microsoft.com/office/officeart/2005/8/layout/cycle1"/>
    <dgm:cxn modelId="{0A783986-BBEF-3940-8AC2-2431E02A922A}" type="presParOf" srcId="{4C667DF8-B935-4A74-B067-F3947706065B}" destId="{808E7E51-2F9C-41C7-B303-12C35C180D08}" srcOrd="9" destOrd="0" presId="urn:microsoft.com/office/officeart/2005/8/layout/cycle1"/>
    <dgm:cxn modelId="{584A6E70-8079-EB49-B61A-21F4CA4181B3}" type="presParOf" srcId="{4C667DF8-B935-4A74-B067-F3947706065B}" destId="{9B0374DD-A7A0-494A-9F77-CE47D6DCE7CE}" srcOrd="10" destOrd="0" presId="urn:microsoft.com/office/officeart/2005/8/layout/cycle1"/>
    <dgm:cxn modelId="{AA4683FE-212A-744E-A3F2-FE6D6D4E944C}" type="presParOf" srcId="{4C667DF8-B935-4A74-B067-F3947706065B}" destId="{4A43B0DD-3174-42AA-AA1B-53326988906F}" srcOrd="11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75408EF-943D-4C49-9395-F4384B444700}" type="doc">
      <dgm:prSet loTypeId="urn:microsoft.com/office/officeart/2009/3/layout/IncreasingArrowsProcess" loCatId="" qsTypeId="urn:microsoft.com/office/officeart/2005/8/quickstyle/simple4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F8A6D7B1-DC3D-9142-9B2A-17F7E468556A}">
      <dgm:prSet phldrT="[Text]"/>
      <dgm:spPr/>
      <dgm:t>
        <a:bodyPr/>
        <a:lstStyle/>
        <a:p>
          <a:r>
            <a:rPr lang="en-US" b="1" dirty="0" smtClean="0"/>
            <a:t>A. Clarify</a:t>
          </a:r>
          <a:endParaRPr lang="en-US" b="1" dirty="0"/>
        </a:p>
      </dgm:t>
    </dgm:pt>
    <dgm:pt modelId="{B59D8E17-1C8D-7449-9648-1A5A53ECF054}" type="parTrans" cxnId="{A5DAE4A9-5153-8943-A978-3770ADFCEAE4}">
      <dgm:prSet/>
      <dgm:spPr/>
      <dgm:t>
        <a:bodyPr/>
        <a:lstStyle/>
        <a:p>
          <a:endParaRPr lang="en-US"/>
        </a:p>
      </dgm:t>
    </dgm:pt>
    <dgm:pt modelId="{BD37AF33-CA47-D346-8267-5AB10535ADBE}" type="sibTrans" cxnId="{A5DAE4A9-5153-8943-A978-3770ADFCEAE4}">
      <dgm:prSet/>
      <dgm:spPr/>
      <dgm:t>
        <a:bodyPr/>
        <a:lstStyle/>
        <a:p>
          <a:endParaRPr lang="en-US"/>
        </a:p>
      </dgm:t>
    </dgm:pt>
    <dgm:pt modelId="{CB262EB1-BE0F-3F41-B305-6559BBF3885A}">
      <dgm:prSet phldrT="[Text]"/>
      <dgm:spPr/>
      <dgm:t>
        <a:bodyPr/>
        <a:lstStyle/>
        <a:p>
          <a:r>
            <a:rPr lang="en-US" dirty="0" smtClean="0"/>
            <a:t>the purpose of your monitoring and evaluation system</a:t>
          </a:r>
          <a:endParaRPr lang="en-US" dirty="0"/>
        </a:p>
      </dgm:t>
    </dgm:pt>
    <dgm:pt modelId="{57DFEF76-DBE5-9445-B850-33D6017680A4}" type="parTrans" cxnId="{837C2B2B-F17D-7B40-A0A7-2ACA2440C1E9}">
      <dgm:prSet/>
      <dgm:spPr/>
      <dgm:t>
        <a:bodyPr/>
        <a:lstStyle/>
        <a:p>
          <a:endParaRPr lang="en-US"/>
        </a:p>
      </dgm:t>
    </dgm:pt>
    <dgm:pt modelId="{E2493005-D472-0245-A2F6-091780173AD7}" type="sibTrans" cxnId="{837C2B2B-F17D-7B40-A0A7-2ACA2440C1E9}">
      <dgm:prSet/>
      <dgm:spPr/>
      <dgm:t>
        <a:bodyPr/>
        <a:lstStyle/>
        <a:p>
          <a:endParaRPr lang="en-US"/>
        </a:p>
      </dgm:t>
    </dgm:pt>
    <dgm:pt modelId="{61389C9A-8581-7A42-A7A6-7E879FB962A4}">
      <dgm:prSet phldrT="[Text]"/>
      <dgm:spPr/>
      <dgm:t>
        <a:bodyPr/>
        <a:lstStyle/>
        <a:p>
          <a:r>
            <a:rPr lang="en-US" b="1" dirty="0" smtClean="0"/>
            <a:t>B. Detail</a:t>
          </a:r>
          <a:endParaRPr lang="en-US" dirty="0"/>
        </a:p>
      </dgm:t>
    </dgm:pt>
    <dgm:pt modelId="{110E1D67-929C-E54F-A2B3-90B4734B9C8F}" type="parTrans" cxnId="{AD8C6C3D-A176-2D49-A9A4-4234F490D233}">
      <dgm:prSet/>
      <dgm:spPr/>
      <dgm:t>
        <a:bodyPr/>
        <a:lstStyle/>
        <a:p>
          <a:endParaRPr lang="en-US"/>
        </a:p>
      </dgm:t>
    </dgm:pt>
    <dgm:pt modelId="{F67B36B4-4F75-1942-BFD2-8374F943BB3F}" type="sibTrans" cxnId="{AD8C6C3D-A176-2D49-A9A4-4234F490D233}">
      <dgm:prSet/>
      <dgm:spPr/>
      <dgm:t>
        <a:bodyPr/>
        <a:lstStyle/>
        <a:p>
          <a:endParaRPr lang="en-US"/>
        </a:p>
      </dgm:t>
    </dgm:pt>
    <dgm:pt modelId="{C7954AC7-AC34-EF4A-8F2A-A118C06AFB7B}">
      <dgm:prSet phldrT="[Text]"/>
      <dgm:spPr/>
      <dgm:t>
        <a:bodyPr/>
        <a:lstStyle/>
        <a:p>
          <a:r>
            <a:rPr lang="en-US" dirty="0" smtClean="0"/>
            <a:t>what information you need to know to justify/</a:t>
          </a:r>
          <a:r>
            <a:rPr lang="en-US" dirty="0" smtClean="0">
              <a:solidFill>
                <a:schemeClr val="tx1"/>
              </a:solidFill>
            </a:rPr>
            <a:t>and understand </a:t>
          </a:r>
          <a:r>
            <a:rPr lang="en-US" dirty="0" smtClean="0"/>
            <a:t>the status quo, and or the need for change</a:t>
          </a:r>
          <a:endParaRPr lang="en-US" dirty="0"/>
        </a:p>
      </dgm:t>
    </dgm:pt>
    <dgm:pt modelId="{AE32B7D0-C323-6641-B60F-C3FBD6C132F5}" type="parTrans" cxnId="{A39E3B0D-B2DB-7547-B01A-E0C98285F344}">
      <dgm:prSet/>
      <dgm:spPr/>
      <dgm:t>
        <a:bodyPr/>
        <a:lstStyle/>
        <a:p>
          <a:endParaRPr lang="en-US"/>
        </a:p>
      </dgm:t>
    </dgm:pt>
    <dgm:pt modelId="{9E992AB2-51C0-F447-8725-EE78DEBBA220}" type="sibTrans" cxnId="{A39E3B0D-B2DB-7547-B01A-E0C98285F344}">
      <dgm:prSet/>
      <dgm:spPr/>
      <dgm:t>
        <a:bodyPr/>
        <a:lstStyle/>
        <a:p>
          <a:endParaRPr lang="en-US"/>
        </a:p>
      </dgm:t>
    </dgm:pt>
    <dgm:pt modelId="{654531C3-BBB9-2E49-8F44-17BFF5BD6E66}">
      <dgm:prSet phldrT="[Text]"/>
      <dgm:spPr/>
      <dgm:t>
        <a:bodyPr/>
        <a:lstStyle/>
        <a:p>
          <a:r>
            <a:rPr lang="en-US" b="1" dirty="0" smtClean="0"/>
            <a:t>C. Document</a:t>
          </a:r>
          <a:r>
            <a:rPr lang="en-US" dirty="0" smtClean="0"/>
            <a:t> </a:t>
          </a:r>
          <a:endParaRPr lang="en-US" dirty="0"/>
        </a:p>
      </dgm:t>
    </dgm:pt>
    <dgm:pt modelId="{0D1AB2E8-BA9F-E148-87A9-A30F249CD591}" type="parTrans" cxnId="{3F18067D-E613-644E-8555-52C148F391CA}">
      <dgm:prSet/>
      <dgm:spPr/>
      <dgm:t>
        <a:bodyPr/>
        <a:lstStyle/>
        <a:p>
          <a:endParaRPr lang="en-US"/>
        </a:p>
      </dgm:t>
    </dgm:pt>
    <dgm:pt modelId="{849074EE-F9E9-0246-9197-5DB02AD96D43}" type="sibTrans" cxnId="{3F18067D-E613-644E-8555-52C148F391CA}">
      <dgm:prSet/>
      <dgm:spPr/>
      <dgm:t>
        <a:bodyPr/>
        <a:lstStyle/>
        <a:p>
          <a:endParaRPr lang="en-US"/>
        </a:p>
      </dgm:t>
    </dgm:pt>
    <dgm:pt modelId="{0ECDC082-B630-8A4D-A73A-87E9BF1AE2B8}">
      <dgm:prSet phldrT="[Text]"/>
      <dgm:spPr/>
      <dgm:t>
        <a:bodyPr/>
        <a:lstStyle/>
        <a:p>
          <a:r>
            <a:rPr lang="en-US" dirty="0" smtClean="0"/>
            <a:t>your progress and impact systematically</a:t>
          </a:r>
          <a:endParaRPr lang="en-US" dirty="0"/>
        </a:p>
      </dgm:t>
    </dgm:pt>
    <dgm:pt modelId="{14C6F1CF-F1A9-CF49-9E99-CC1F2973C191}" type="parTrans" cxnId="{C462F618-CDE3-A944-AE6C-DC346E899E45}">
      <dgm:prSet/>
      <dgm:spPr/>
      <dgm:t>
        <a:bodyPr/>
        <a:lstStyle/>
        <a:p>
          <a:endParaRPr lang="en-US"/>
        </a:p>
      </dgm:t>
    </dgm:pt>
    <dgm:pt modelId="{79C602A8-3C3A-C149-8B53-760F5FCA985F}" type="sibTrans" cxnId="{C462F618-CDE3-A944-AE6C-DC346E899E45}">
      <dgm:prSet/>
      <dgm:spPr/>
      <dgm:t>
        <a:bodyPr/>
        <a:lstStyle/>
        <a:p>
          <a:endParaRPr lang="en-US"/>
        </a:p>
      </dgm:t>
    </dgm:pt>
    <dgm:pt modelId="{7556227A-87E5-3642-BFAC-43DCA6BD9D7C}">
      <dgm:prSet phldrT="[Text]"/>
      <dgm:spPr/>
      <dgm:t>
        <a:bodyPr/>
        <a:lstStyle/>
        <a:p>
          <a:r>
            <a:rPr lang="en-US" b="1" smtClean="0"/>
            <a:t>E. Utilise</a:t>
          </a:r>
          <a:endParaRPr lang="en-US" b="1" dirty="0"/>
        </a:p>
      </dgm:t>
    </dgm:pt>
    <dgm:pt modelId="{20382B6C-137B-4F4F-B997-F71B8C4FC85F}" type="parTrans" cxnId="{1CE82944-9A21-774C-BC13-998F8DA28FA1}">
      <dgm:prSet/>
      <dgm:spPr/>
      <dgm:t>
        <a:bodyPr/>
        <a:lstStyle/>
        <a:p>
          <a:endParaRPr lang="en-US"/>
        </a:p>
      </dgm:t>
    </dgm:pt>
    <dgm:pt modelId="{B73FB92D-C2B1-D34C-BBDF-38D7DD5C1970}" type="sibTrans" cxnId="{1CE82944-9A21-774C-BC13-998F8DA28FA1}">
      <dgm:prSet/>
      <dgm:spPr/>
      <dgm:t>
        <a:bodyPr/>
        <a:lstStyle/>
        <a:p>
          <a:endParaRPr lang="en-US"/>
        </a:p>
      </dgm:t>
    </dgm:pt>
    <dgm:pt modelId="{6E5B070C-75D6-554D-A5A5-9B03AEECCD23}">
      <dgm:prSet phldrT="[Text]"/>
      <dgm:spPr/>
      <dgm:t>
        <a:bodyPr/>
        <a:lstStyle/>
        <a:p>
          <a:r>
            <a:rPr lang="en-US" b="0" dirty="0" smtClean="0"/>
            <a:t>your data in decision making</a:t>
          </a:r>
          <a:endParaRPr lang="en-US" dirty="0"/>
        </a:p>
      </dgm:t>
    </dgm:pt>
    <dgm:pt modelId="{207762BD-1370-3C43-A0E9-FBEDADC57E34}" type="parTrans" cxnId="{C1999833-1DAA-4544-9649-A302EB2B78EB}">
      <dgm:prSet/>
      <dgm:spPr/>
      <dgm:t>
        <a:bodyPr/>
        <a:lstStyle/>
        <a:p>
          <a:endParaRPr lang="en-US"/>
        </a:p>
      </dgm:t>
    </dgm:pt>
    <dgm:pt modelId="{EE37F119-B399-E547-8880-EDD9C18B2A86}" type="sibTrans" cxnId="{C1999833-1DAA-4544-9649-A302EB2B78EB}">
      <dgm:prSet/>
      <dgm:spPr/>
      <dgm:t>
        <a:bodyPr/>
        <a:lstStyle/>
        <a:p>
          <a:endParaRPr lang="en-US"/>
        </a:p>
      </dgm:t>
    </dgm:pt>
    <dgm:pt modelId="{DD6E8B63-95BB-8249-BFAB-60D038FFBE11}" type="pres">
      <dgm:prSet presAssocID="{975408EF-943D-4C49-9395-F4384B444700}" presName="Name0" presStyleCnt="0">
        <dgm:presLayoutVars>
          <dgm:chMax val="5"/>
          <dgm:chPref val="5"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4854878C-8C8E-DB4B-80DA-7DB4ABFB4FB8}" type="pres">
      <dgm:prSet presAssocID="{F8A6D7B1-DC3D-9142-9B2A-17F7E468556A}" presName="parentText1" presStyleLbl="node1" presStyleIdx="0" presStyleCnt="4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FDE149-D127-1842-951C-BFEE22DD9F25}" type="pres">
      <dgm:prSet presAssocID="{F8A6D7B1-DC3D-9142-9B2A-17F7E468556A}" presName="childText1" presStyleLbl="solidAlignAcc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5C2A9E0-3A68-FC45-9DD8-6A587E59DA29}" type="pres">
      <dgm:prSet presAssocID="{61389C9A-8581-7A42-A7A6-7E879FB962A4}" presName="parentText2" presStyleLbl="node1" presStyleIdx="1" presStyleCnt="4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7181744-3BB0-1E43-9538-BA387D249D35}" type="pres">
      <dgm:prSet presAssocID="{61389C9A-8581-7A42-A7A6-7E879FB962A4}" presName="childText2" presStyleLbl="solidAlignAcc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CD445B-17F6-3148-852C-5CE646F5CF78}" type="pres">
      <dgm:prSet presAssocID="{654531C3-BBB9-2E49-8F44-17BFF5BD6E66}" presName="parentText3" presStyleLbl="node1" presStyleIdx="2" presStyleCnt="4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CF784D-B604-D549-8732-09F2B5C33365}" type="pres">
      <dgm:prSet presAssocID="{654531C3-BBB9-2E49-8F44-17BFF5BD6E66}" presName="childText3" presStyleLbl="solidAlignAcc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2468C6-F9A1-6746-88F5-829079A1ED27}" type="pres">
      <dgm:prSet presAssocID="{7556227A-87E5-3642-BFAC-43DCA6BD9D7C}" presName="parentText4" presStyleLbl="node1" presStyleIdx="3" presStyleCnt="4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3E34397-C803-004A-8267-53FAA54F63F9}" type="pres">
      <dgm:prSet presAssocID="{7556227A-87E5-3642-BFAC-43DCA6BD9D7C}" presName="childText4" presStyleLbl="solidAlignAcc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AFF498D-8192-4042-977D-F1B9B76D78BD}" type="presOf" srcId="{6E5B070C-75D6-554D-A5A5-9B03AEECCD23}" destId="{53E34397-C803-004A-8267-53FAA54F63F9}" srcOrd="0" destOrd="0" presId="urn:microsoft.com/office/officeart/2009/3/layout/IncreasingArrowsProcess"/>
    <dgm:cxn modelId="{1CE82944-9A21-774C-BC13-998F8DA28FA1}" srcId="{975408EF-943D-4C49-9395-F4384B444700}" destId="{7556227A-87E5-3642-BFAC-43DCA6BD9D7C}" srcOrd="3" destOrd="0" parTransId="{20382B6C-137B-4F4F-B997-F71B8C4FC85F}" sibTransId="{B73FB92D-C2B1-D34C-BBDF-38D7DD5C1970}"/>
    <dgm:cxn modelId="{7DDA206D-E0A7-C842-8640-94C7298D1BEC}" type="presOf" srcId="{0ECDC082-B630-8A4D-A73A-87E9BF1AE2B8}" destId="{91CF784D-B604-D549-8732-09F2B5C33365}" srcOrd="0" destOrd="0" presId="urn:microsoft.com/office/officeart/2009/3/layout/IncreasingArrowsProcess"/>
    <dgm:cxn modelId="{3F18067D-E613-644E-8555-52C148F391CA}" srcId="{975408EF-943D-4C49-9395-F4384B444700}" destId="{654531C3-BBB9-2E49-8F44-17BFF5BD6E66}" srcOrd="2" destOrd="0" parTransId="{0D1AB2E8-BA9F-E148-87A9-A30F249CD591}" sibTransId="{849074EE-F9E9-0246-9197-5DB02AD96D43}"/>
    <dgm:cxn modelId="{837C2B2B-F17D-7B40-A0A7-2ACA2440C1E9}" srcId="{F8A6D7B1-DC3D-9142-9B2A-17F7E468556A}" destId="{CB262EB1-BE0F-3F41-B305-6559BBF3885A}" srcOrd="0" destOrd="0" parTransId="{57DFEF76-DBE5-9445-B850-33D6017680A4}" sibTransId="{E2493005-D472-0245-A2F6-091780173AD7}"/>
    <dgm:cxn modelId="{AD8C6C3D-A176-2D49-A9A4-4234F490D233}" srcId="{975408EF-943D-4C49-9395-F4384B444700}" destId="{61389C9A-8581-7A42-A7A6-7E879FB962A4}" srcOrd="1" destOrd="0" parTransId="{110E1D67-929C-E54F-A2B3-90B4734B9C8F}" sibTransId="{F67B36B4-4F75-1942-BFD2-8374F943BB3F}"/>
    <dgm:cxn modelId="{6B35AA5D-4E1A-5C49-9726-51D6A78E159A}" type="presOf" srcId="{F8A6D7B1-DC3D-9142-9B2A-17F7E468556A}" destId="{4854878C-8C8E-DB4B-80DA-7DB4ABFB4FB8}" srcOrd="0" destOrd="0" presId="urn:microsoft.com/office/officeart/2009/3/layout/IncreasingArrowsProcess"/>
    <dgm:cxn modelId="{C6FB97D3-DBC0-244F-917C-F897E1177189}" type="presOf" srcId="{975408EF-943D-4C49-9395-F4384B444700}" destId="{DD6E8B63-95BB-8249-BFAB-60D038FFBE11}" srcOrd="0" destOrd="0" presId="urn:microsoft.com/office/officeart/2009/3/layout/IncreasingArrowsProcess"/>
    <dgm:cxn modelId="{34AEF207-A904-9345-9715-6EBAEB2F76B6}" type="presOf" srcId="{CB262EB1-BE0F-3F41-B305-6559BBF3885A}" destId="{9AFDE149-D127-1842-951C-BFEE22DD9F25}" srcOrd="0" destOrd="0" presId="urn:microsoft.com/office/officeart/2009/3/layout/IncreasingArrowsProcess"/>
    <dgm:cxn modelId="{C1999833-1DAA-4544-9649-A302EB2B78EB}" srcId="{7556227A-87E5-3642-BFAC-43DCA6BD9D7C}" destId="{6E5B070C-75D6-554D-A5A5-9B03AEECCD23}" srcOrd="0" destOrd="0" parTransId="{207762BD-1370-3C43-A0E9-FBEDADC57E34}" sibTransId="{EE37F119-B399-E547-8880-EDD9C18B2A86}"/>
    <dgm:cxn modelId="{D51D2D72-37FF-904F-877F-5AB0E9F5F242}" type="presOf" srcId="{7556227A-87E5-3642-BFAC-43DCA6BD9D7C}" destId="{E82468C6-F9A1-6746-88F5-829079A1ED27}" srcOrd="0" destOrd="0" presId="urn:microsoft.com/office/officeart/2009/3/layout/IncreasingArrowsProcess"/>
    <dgm:cxn modelId="{991B8475-ADC9-3B4C-814A-20037FA9F7E5}" type="presOf" srcId="{654531C3-BBB9-2E49-8F44-17BFF5BD6E66}" destId="{CBCD445B-17F6-3148-852C-5CE646F5CF78}" srcOrd="0" destOrd="0" presId="urn:microsoft.com/office/officeart/2009/3/layout/IncreasingArrowsProcess"/>
    <dgm:cxn modelId="{C462F618-CDE3-A944-AE6C-DC346E899E45}" srcId="{654531C3-BBB9-2E49-8F44-17BFF5BD6E66}" destId="{0ECDC082-B630-8A4D-A73A-87E9BF1AE2B8}" srcOrd="0" destOrd="0" parTransId="{14C6F1CF-F1A9-CF49-9E99-CC1F2973C191}" sibTransId="{79C602A8-3C3A-C149-8B53-760F5FCA985F}"/>
    <dgm:cxn modelId="{412E4A2D-1E1A-3348-805E-5FE335019C26}" type="presOf" srcId="{C7954AC7-AC34-EF4A-8F2A-A118C06AFB7B}" destId="{C7181744-3BB0-1E43-9538-BA387D249D35}" srcOrd="0" destOrd="0" presId="urn:microsoft.com/office/officeart/2009/3/layout/IncreasingArrowsProcess"/>
    <dgm:cxn modelId="{A5DAE4A9-5153-8943-A978-3770ADFCEAE4}" srcId="{975408EF-943D-4C49-9395-F4384B444700}" destId="{F8A6D7B1-DC3D-9142-9B2A-17F7E468556A}" srcOrd="0" destOrd="0" parTransId="{B59D8E17-1C8D-7449-9648-1A5A53ECF054}" sibTransId="{BD37AF33-CA47-D346-8267-5AB10535ADBE}"/>
    <dgm:cxn modelId="{A39E3B0D-B2DB-7547-B01A-E0C98285F344}" srcId="{61389C9A-8581-7A42-A7A6-7E879FB962A4}" destId="{C7954AC7-AC34-EF4A-8F2A-A118C06AFB7B}" srcOrd="0" destOrd="0" parTransId="{AE32B7D0-C323-6641-B60F-C3FBD6C132F5}" sibTransId="{9E992AB2-51C0-F447-8725-EE78DEBBA220}"/>
    <dgm:cxn modelId="{90EEC098-C0EC-DF44-9085-086151318547}" type="presOf" srcId="{61389C9A-8581-7A42-A7A6-7E879FB962A4}" destId="{A5C2A9E0-3A68-FC45-9DD8-6A587E59DA29}" srcOrd="0" destOrd="0" presId="urn:microsoft.com/office/officeart/2009/3/layout/IncreasingArrowsProcess"/>
    <dgm:cxn modelId="{DA769B64-7658-1444-82EB-6A3110D675C1}" type="presParOf" srcId="{DD6E8B63-95BB-8249-BFAB-60D038FFBE11}" destId="{4854878C-8C8E-DB4B-80DA-7DB4ABFB4FB8}" srcOrd="0" destOrd="0" presId="urn:microsoft.com/office/officeart/2009/3/layout/IncreasingArrowsProcess"/>
    <dgm:cxn modelId="{BB0A701C-1AF5-2449-83A4-BC500C4D6676}" type="presParOf" srcId="{DD6E8B63-95BB-8249-BFAB-60D038FFBE11}" destId="{9AFDE149-D127-1842-951C-BFEE22DD9F25}" srcOrd="1" destOrd="0" presId="urn:microsoft.com/office/officeart/2009/3/layout/IncreasingArrowsProcess"/>
    <dgm:cxn modelId="{BE17B65E-2B51-4649-BFA1-27FAB299BDB0}" type="presParOf" srcId="{DD6E8B63-95BB-8249-BFAB-60D038FFBE11}" destId="{A5C2A9E0-3A68-FC45-9DD8-6A587E59DA29}" srcOrd="2" destOrd="0" presId="urn:microsoft.com/office/officeart/2009/3/layout/IncreasingArrowsProcess"/>
    <dgm:cxn modelId="{A109C875-5546-9F4F-BCE3-CEB095241D71}" type="presParOf" srcId="{DD6E8B63-95BB-8249-BFAB-60D038FFBE11}" destId="{C7181744-3BB0-1E43-9538-BA387D249D35}" srcOrd="3" destOrd="0" presId="urn:microsoft.com/office/officeart/2009/3/layout/IncreasingArrowsProcess"/>
    <dgm:cxn modelId="{734C7756-046D-2F43-BA43-ABB4DC7B1397}" type="presParOf" srcId="{DD6E8B63-95BB-8249-BFAB-60D038FFBE11}" destId="{CBCD445B-17F6-3148-852C-5CE646F5CF78}" srcOrd="4" destOrd="0" presId="urn:microsoft.com/office/officeart/2009/3/layout/IncreasingArrowsProcess"/>
    <dgm:cxn modelId="{5120649E-8014-6F43-867B-16FC2F795962}" type="presParOf" srcId="{DD6E8B63-95BB-8249-BFAB-60D038FFBE11}" destId="{91CF784D-B604-D549-8732-09F2B5C33365}" srcOrd="5" destOrd="0" presId="urn:microsoft.com/office/officeart/2009/3/layout/IncreasingArrowsProcess"/>
    <dgm:cxn modelId="{A7067431-4DD1-454B-A06E-138D16FE71CC}" type="presParOf" srcId="{DD6E8B63-95BB-8249-BFAB-60D038FFBE11}" destId="{E82468C6-F9A1-6746-88F5-829079A1ED27}" srcOrd="6" destOrd="0" presId="urn:microsoft.com/office/officeart/2009/3/layout/IncreasingArrowsProcess"/>
    <dgm:cxn modelId="{38816126-54F6-A145-AC42-0B4BFD452052}" type="presParOf" srcId="{DD6E8B63-95BB-8249-BFAB-60D038FFBE11}" destId="{53E34397-C803-004A-8267-53FAA54F63F9}" srcOrd="7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C4DFF6-52CF-0B4C-B5DE-F73D4B3FB210}">
      <dsp:nvSpPr>
        <dsp:cNvPr id="0" name=""/>
        <dsp:cNvSpPr/>
      </dsp:nvSpPr>
      <dsp:spPr>
        <a:xfrm>
          <a:off x="2540972" y="726"/>
          <a:ext cx="1998285" cy="90379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9999" dist="23000" algn="bl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b="1" kern="1200" dirty="0" smtClean="0">
              <a:solidFill>
                <a:schemeClr val="tx1"/>
              </a:solidFill>
            </a:rPr>
            <a:t>Holistic</a:t>
          </a:r>
          <a:endParaRPr lang="en-US" sz="2500" b="1" kern="1200" dirty="0">
            <a:solidFill>
              <a:schemeClr val="tx1"/>
            </a:solidFill>
          </a:endParaRPr>
        </a:p>
      </dsp:txBody>
      <dsp:txXfrm>
        <a:off x="2540972" y="726"/>
        <a:ext cx="1998285" cy="903792"/>
      </dsp:txXfrm>
    </dsp:sp>
    <dsp:sp modelId="{F30CAC9D-D87D-8949-8F89-311AE4F0C122}">
      <dsp:nvSpPr>
        <dsp:cNvPr id="0" name=""/>
        <dsp:cNvSpPr/>
      </dsp:nvSpPr>
      <dsp:spPr>
        <a:xfrm>
          <a:off x="1556742" y="726"/>
          <a:ext cx="894754" cy="90379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9999" dist="23000" algn="bl" rotWithShape="0">
            <a:srgbClr val="000000">
              <a:alpha val="4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9901DA8-AF75-464C-8D5E-FF9209B40613}">
      <dsp:nvSpPr>
        <dsp:cNvPr id="0" name=""/>
        <dsp:cNvSpPr/>
      </dsp:nvSpPr>
      <dsp:spPr>
        <a:xfrm>
          <a:off x="1556742" y="1053644"/>
          <a:ext cx="1998285" cy="90379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9999" dist="23000" algn="bl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b="1" kern="1200" dirty="0" smtClean="0">
              <a:solidFill>
                <a:schemeClr val="tx1"/>
              </a:solidFill>
            </a:rPr>
            <a:t>Pathways</a:t>
          </a:r>
          <a:endParaRPr lang="en-US" sz="2500" b="1" kern="1200" dirty="0">
            <a:solidFill>
              <a:schemeClr val="tx1"/>
            </a:solidFill>
          </a:endParaRPr>
        </a:p>
      </dsp:txBody>
      <dsp:txXfrm>
        <a:off x="1556742" y="1053644"/>
        <a:ext cx="1998285" cy="903792"/>
      </dsp:txXfrm>
    </dsp:sp>
    <dsp:sp modelId="{C5155E87-DD7E-8542-8991-DC1173B38304}">
      <dsp:nvSpPr>
        <dsp:cNvPr id="0" name=""/>
        <dsp:cNvSpPr/>
      </dsp:nvSpPr>
      <dsp:spPr>
        <a:xfrm>
          <a:off x="3644503" y="1053644"/>
          <a:ext cx="894754" cy="90379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9999" dist="23000" algn="bl" rotWithShape="0">
            <a:srgbClr val="000000">
              <a:alpha val="4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2089561-7092-994B-B198-1F6AEC52D5E2}">
      <dsp:nvSpPr>
        <dsp:cNvPr id="0" name=""/>
        <dsp:cNvSpPr/>
      </dsp:nvSpPr>
      <dsp:spPr>
        <a:xfrm>
          <a:off x="2540972" y="2106562"/>
          <a:ext cx="1998285" cy="903792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9999" dist="23000" algn="bl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b="1" kern="1200" dirty="0" smtClean="0">
              <a:solidFill>
                <a:schemeClr val="tx1"/>
              </a:solidFill>
            </a:rPr>
            <a:t>Stages </a:t>
          </a:r>
          <a:endParaRPr lang="en-US" sz="2500" b="1" kern="1200" dirty="0">
            <a:solidFill>
              <a:schemeClr val="tx1"/>
            </a:solidFill>
          </a:endParaRPr>
        </a:p>
      </dsp:txBody>
      <dsp:txXfrm>
        <a:off x="2540972" y="2106562"/>
        <a:ext cx="1998285" cy="903792"/>
      </dsp:txXfrm>
    </dsp:sp>
    <dsp:sp modelId="{C69D6144-5A9C-5E44-8BD9-452A0F4BE53F}">
      <dsp:nvSpPr>
        <dsp:cNvPr id="0" name=""/>
        <dsp:cNvSpPr/>
      </dsp:nvSpPr>
      <dsp:spPr>
        <a:xfrm>
          <a:off x="1556742" y="2106562"/>
          <a:ext cx="894754" cy="903792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9999" dist="23000" algn="bl" rotWithShape="0">
            <a:srgbClr val="000000">
              <a:alpha val="4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8BF394A-92BB-7248-A7FC-14FF63E69CE2}">
      <dsp:nvSpPr>
        <dsp:cNvPr id="0" name=""/>
        <dsp:cNvSpPr/>
      </dsp:nvSpPr>
      <dsp:spPr>
        <a:xfrm>
          <a:off x="1556742" y="3159481"/>
          <a:ext cx="1998285" cy="90379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9999" dist="23000" algn="bl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b="1" kern="1200" dirty="0" smtClean="0">
              <a:solidFill>
                <a:schemeClr val="tx1"/>
              </a:solidFill>
            </a:rPr>
            <a:t>Aspirations</a:t>
          </a:r>
          <a:endParaRPr lang="en-US" sz="2500" b="1" kern="1200" dirty="0">
            <a:solidFill>
              <a:schemeClr val="tx1"/>
            </a:solidFill>
          </a:endParaRPr>
        </a:p>
      </dsp:txBody>
      <dsp:txXfrm>
        <a:off x="1556742" y="3159481"/>
        <a:ext cx="1998285" cy="903792"/>
      </dsp:txXfrm>
    </dsp:sp>
    <dsp:sp modelId="{8A3A1BEF-1D05-7E4B-8BE8-16EA53673399}">
      <dsp:nvSpPr>
        <dsp:cNvPr id="0" name=""/>
        <dsp:cNvSpPr/>
      </dsp:nvSpPr>
      <dsp:spPr>
        <a:xfrm>
          <a:off x="3644503" y="3159481"/>
          <a:ext cx="894754" cy="90379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9999" dist="23000" algn="bl" rotWithShape="0">
            <a:srgbClr val="000000">
              <a:alpha val="4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E0C58C-1DA9-454A-831B-5A42F70F5EA9}">
      <dsp:nvSpPr>
        <dsp:cNvPr id="0" name=""/>
        <dsp:cNvSpPr/>
      </dsp:nvSpPr>
      <dsp:spPr>
        <a:xfrm>
          <a:off x="2630629" y="0"/>
          <a:ext cx="2358740" cy="1029608"/>
        </a:xfrm>
        <a:prstGeom prst="trapezoid">
          <a:avLst>
            <a:gd name="adj" fmla="val 74009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9999" dist="23000" algn="bl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/>
            <a:t>Self-</a:t>
          </a:r>
          <a:r>
            <a:rPr lang="en-US" sz="2800" b="1" kern="1200" dirty="0" err="1" smtClean="0"/>
            <a:t>Actualisation</a:t>
          </a:r>
          <a:endParaRPr lang="en-US" sz="2800" b="1" kern="1200" dirty="0"/>
        </a:p>
      </dsp:txBody>
      <dsp:txXfrm>
        <a:off x="2630629" y="0"/>
        <a:ext cx="2358740" cy="1029608"/>
      </dsp:txXfrm>
    </dsp:sp>
    <dsp:sp modelId="{5289CBF2-93CB-E84A-918F-C9E70D98402A}">
      <dsp:nvSpPr>
        <dsp:cNvPr id="0" name=""/>
        <dsp:cNvSpPr/>
      </dsp:nvSpPr>
      <dsp:spPr>
        <a:xfrm>
          <a:off x="2140137" y="1029608"/>
          <a:ext cx="3339724" cy="1029608"/>
        </a:xfrm>
        <a:prstGeom prst="trapezoid">
          <a:avLst>
            <a:gd name="adj" fmla="val 74009"/>
          </a:avLst>
        </a:prstGeom>
        <a:solidFill>
          <a:schemeClr val="accent4">
            <a:hueOff val="-3250790"/>
            <a:satOff val="15422"/>
            <a:lumOff val="-3333"/>
            <a:alphaOff val="0"/>
          </a:schemeClr>
        </a:solidFill>
        <a:ln>
          <a:noFill/>
        </a:ln>
        <a:effectLst>
          <a:outerShdw blurRad="39999" dist="23000" algn="bl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/>
            <a:t>Esteem</a:t>
          </a:r>
          <a:endParaRPr lang="en-US" sz="2800" b="1" kern="1200" dirty="0"/>
        </a:p>
      </dsp:txBody>
      <dsp:txXfrm>
        <a:off x="2724589" y="1029608"/>
        <a:ext cx="2170820" cy="1029608"/>
      </dsp:txXfrm>
    </dsp:sp>
    <dsp:sp modelId="{879E3F16-C8D7-6647-9FF9-3D5B67B44790}">
      <dsp:nvSpPr>
        <dsp:cNvPr id="0" name=""/>
        <dsp:cNvSpPr/>
      </dsp:nvSpPr>
      <dsp:spPr>
        <a:xfrm>
          <a:off x="1305206" y="2059216"/>
          <a:ext cx="5009586" cy="1029608"/>
        </a:xfrm>
        <a:prstGeom prst="trapezoid">
          <a:avLst>
            <a:gd name="adj" fmla="val 74009"/>
          </a:avLst>
        </a:prstGeom>
        <a:solidFill>
          <a:schemeClr val="accent4">
            <a:hueOff val="-6501581"/>
            <a:satOff val="30845"/>
            <a:lumOff val="-6667"/>
            <a:alphaOff val="0"/>
          </a:schemeClr>
        </a:solidFill>
        <a:ln>
          <a:noFill/>
        </a:ln>
        <a:effectLst>
          <a:outerShdw blurRad="39999" dist="23000" algn="bl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/>
            <a:t>Love/Belonging</a:t>
          </a:r>
          <a:endParaRPr lang="en-US" sz="2800" b="1" kern="1200" dirty="0"/>
        </a:p>
      </dsp:txBody>
      <dsp:txXfrm>
        <a:off x="2181884" y="2059216"/>
        <a:ext cx="3256230" cy="1029608"/>
      </dsp:txXfrm>
    </dsp:sp>
    <dsp:sp modelId="{8C415217-80CE-0A43-B0C0-0294FE7D3756}">
      <dsp:nvSpPr>
        <dsp:cNvPr id="0" name=""/>
        <dsp:cNvSpPr/>
      </dsp:nvSpPr>
      <dsp:spPr>
        <a:xfrm>
          <a:off x="470275" y="3088824"/>
          <a:ext cx="6679448" cy="1029608"/>
        </a:xfrm>
        <a:prstGeom prst="trapezoid">
          <a:avLst>
            <a:gd name="adj" fmla="val 74009"/>
          </a:avLst>
        </a:prstGeom>
        <a:solidFill>
          <a:schemeClr val="accent4">
            <a:hueOff val="-9752371"/>
            <a:satOff val="46267"/>
            <a:lumOff val="-10000"/>
            <a:alphaOff val="0"/>
          </a:schemeClr>
        </a:solidFill>
        <a:ln>
          <a:noFill/>
        </a:ln>
        <a:effectLst>
          <a:outerShdw blurRad="39999" dist="23000" algn="bl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/>
            <a:t>Safety</a:t>
          </a:r>
          <a:endParaRPr lang="en-US" sz="2800" b="1" kern="1200" dirty="0"/>
        </a:p>
      </dsp:txBody>
      <dsp:txXfrm>
        <a:off x="1639179" y="3088824"/>
        <a:ext cx="4341641" cy="1029608"/>
      </dsp:txXfrm>
    </dsp:sp>
    <dsp:sp modelId="{D8D409F0-8BF4-DB4A-9052-70D75532219B}">
      <dsp:nvSpPr>
        <dsp:cNvPr id="0" name=""/>
        <dsp:cNvSpPr/>
      </dsp:nvSpPr>
      <dsp:spPr>
        <a:xfrm>
          <a:off x="0" y="4118432"/>
          <a:ext cx="7619999" cy="1029608"/>
        </a:xfrm>
        <a:prstGeom prst="trapezoid">
          <a:avLst>
            <a:gd name="adj" fmla="val 74009"/>
          </a:avLst>
        </a:prstGeom>
        <a:solidFill>
          <a:schemeClr val="accent4">
            <a:hueOff val="-13003162"/>
            <a:satOff val="61689"/>
            <a:lumOff val="-13333"/>
            <a:alphaOff val="0"/>
          </a:schemeClr>
        </a:solidFill>
        <a:ln>
          <a:noFill/>
        </a:ln>
        <a:effectLst>
          <a:outerShdw blurRad="39999" dist="23000" algn="bl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/>
            <a:t>Physiological</a:t>
          </a:r>
          <a:endParaRPr lang="en-US" sz="2800" b="1" kern="1200" dirty="0"/>
        </a:p>
      </dsp:txBody>
      <dsp:txXfrm>
        <a:off x="1333499" y="4118432"/>
        <a:ext cx="4953000" cy="102960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0D4FA9-DF50-B943-B436-68EDD7624781}">
      <dsp:nvSpPr>
        <dsp:cNvPr id="0" name=""/>
        <dsp:cNvSpPr/>
      </dsp:nvSpPr>
      <dsp:spPr>
        <a:xfrm>
          <a:off x="2927105" y="376304"/>
          <a:ext cx="2342703" cy="117135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19050" algn="bl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l"/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/>
            <a:t> Individuals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solidFill>
                <a:schemeClr val="accent5">
                  <a:lumMod val="75000"/>
                </a:schemeClr>
              </a:solidFill>
            </a:rPr>
            <a:t>Action</a:t>
          </a:r>
          <a:endParaRPr lang="en-US" sz="2800" b="1" kern="1200" dirty="0">
            <a:solidFill>
              <a:schemeClr val="accent5">
                <a:lumMod val="75000"/>
              </a:schemeClr>
            </a:solidFill>
          </a:endParaRPr>
        </a:p>
      </dsp:txBody>
      <dsp:txXfrm>
        <a:off x="2961413" y="410612"/>
        <a:ext cx="2274087" cy="1102735"/>
      </dsp:txXfrm>
    </dsp:sp>
    <dsp:sp modelId="{EF02B6C4-6A5C-C342-8CEF-9E225CAEBBF7}">
      <dsp:nvSpPr>
        <dsp:cNvPr id="0" name=""/>
        <dsp:cNvSpPr/>
      </dsp:nvSpPr>
      <dsp:spPr>
        <a:xfrm rot="3113630">
          <a:off x="4755936" y="2150125"/>
          <a:ext cx="870234" cy="409973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19050" algn="bl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l"/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>
        <a:off x="4878928" y="2232120"/>
        <a:ext cx="624250" cy="245983"/>
      </dsp:txXfrm>
    </dsp:sp>
    <dsp:sp modelId="{F9D57A0B-E205-0949-80AF-CE081F83F65D}">
      <dsp:nvSpPr>
        <dsp:cNvPr id="0" name=""/>
        <dsp:cNvSpPr/>
      </dsp:nvSpPr>
      <dsp:spPr>
        <a:xfrm>
          <a:off x="4662664" y="3162567"/>
          <a:ext cx="3241973" cy="1171351"/>
        </a:xfrm>
        <a:prstGeom prst="roundRect">
          <a:avLst>
            <a:gd name="adj" fmla="val 10000"/>
          </a:avLst>
        </a:prstGeom>
        <a:solidFill>
          <a:schemeClr val="accent2">
            <a:hueOff val="5259187"/>
            <a:satOff val="-30948"/>
            <a:lumOff val="1178"/>
            <a:alphaOff val="0"/>
          </a:schemeClr>
        </a:solidFill>
        <a:ln>
          <a:noFill/>
        </a:ln>
        <a:effectLst>
          <a:outerShdw blurRad="38100" dist="19050" algn="bl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l"/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/>
            <a:t>Self with Others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solidFill>
                <a:srgbClr val="A6431A"/>
              </a:solidFill>
            </a:rPr>
            <a:t>Interactions</a:t>
          </a:r>
          <a:endParaRPr lang="en-US" sz="2800" b="1" kern="1200" dirty="0">
            <a:solidFill>
              <a:srgbClr val="A6431A"/>
            </a:solidFill>
          </a:endParaRPr>
        </a:p>
      </dsp:txBody>
      <dsp:txXfrm>
        <a:off x="4696972" y="3196875"/>
        <a:ext cx="3173357" cy="1102735"/>
      </dsp:txXfrm>
    </dsp:sp>
    <dsp:sp modelId="{861A6000-6D3D-D34D-98A9-13C9C6FDE73E}">
      <dsp:nvSpPr>
        <dsp:cNvPr id="0" name=""/>
        <dsp:cNvSpPr/>
      </dsp:nvSpPr>
      <dsp:spPr>
        <a:xfrm rot="10750110">
          <a:off x="3683707" y="3574676"/>
          <a:ext cx="870234" cy="409973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2">
            <a:hueOff val="5259187"/>
            <a:satOff val="-30948"/>
            <a:lumOff val="1178"/>
            <a:alphaOff val="0"/>
          </a:schemeClr>
        </a:solidFill>
        <a:ln>
          <a:noFill/>
        </a:ln>
        <a:effectLst>
          <a:outerShdw blurRad="38100" dist="19050" algn="bl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l"/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 rot="10800000">
        <a:off x="3806699" y="3656671"/>
        <a:ext cx="624250" cy="245983"/>
      </dsp:txXfrm>
    </dsp:sp>
    <dsp:sp modelId="{223CD601-FBA6-DA40-97EF-8D4F89491DB9}">
      <dsp:nvSpPr>
        <dsp:cNvPr id="0" name=""/>
        <dsp:cNvSpPr/>
      </dsp:nvSpPr>
      <dsp:spPr>
        <a:xfrm>
          <a:off x="481656" y="3267930"/>
          <a:ext cx="3093329" cy="1084144"/>
        </a:xfrm>
        <a:prstGeom prst="roundRect">
          <a:avLst>
            <a:gd name="adj" fmla="val 10000"/>
          </a:avLst>
        </a:prstGeom>
        <a:solidFill>
          <a:schemeClr val="accent5">
            <a:lumMod val="60000"/>
            <a:lumOff val="40000"/>
          </a:schemeClr>
        </a:solidFill>
        <a:ln>
          <a:noFill/>
        </a:ln>
        <a:effectLst>
          <a:outerShdw blurRad="38100" dist="19050" algn="bl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l"/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/>
            <a:t>Context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solidFill>
                <a:srgbClr val="A6431A"/>
              </a:solidFill>
            </a:rPr>
            <a:t>Meaning</a:t>
          </a:r>
          <a:endParaRPr lang="en-US" sz="2800" b="1" kern="1200" dirty="0">
            <a:solidFill>
              <a:srgbClr val="A6431A"/>
            </a:solidFill>
          </a:endParaRPr>
        </a:p>
      </dsp:txBody>
      <dsp:txXfrm>
        <a:off x="513409" y="3299683"/>
        <a:ext cx="3029823" cy="1020638"/>
      </dsp:txXfrm>
    </dsp:sp>
    <dsp:sp modelId="{1238AAC0-B12E-FF49-999B-F833E8656061}">
      <dsp:nvSpPr>
        <dsp:cNvPr id="0" name=""/>
        <dsp:cNvSpPr/>
      </dsp:nvSpPr>
      <dsp:spPr>
        <a:xfrm rot="18360732">
          <a:off x="2612424" y="2202806"/>
          <a:ext cx="870234" cy="409973"/>
        </a:xfrm>
        <a:prstGeom prst="leftRightArrow">
          <a:avLst>
            <a:gd name="adj1" fmla="val 60000"/>
            <a:gd name="adj2" fmla="val 50000"/>
          </a:avLst>
        </a:prstGeom>
        <a:solidFill>
          <a:srgbClr val="EA9B7C"/>
        </a:solidFill>
        <a:ln>
          <a:noFill/>
        </a:ln>
        <a:effectLst>
          <a:outerShdw blurRad="38100" dist="19050" algn="bl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l"/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>
        <a:off x="2735416" y="2284801"/>
        <a:ext cx="624250" cy="24598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92E3E0-FD33-4A6D-8049-EF94433A3AD7}">
      <dsp:nvSpPr>
        <dsp:cNvPr id="0" name=""/>
        <dsp:cNvSpPr/>
      </dsp:nvSpPr>
      <dsp:spPr>
        <a:xfrm>
          <a:off x="4979639" y="1947"/>
          <a:ext cx="1423913" cy="14239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/>
            <a:t>Design</a:t>
          </a:r>
        </a:p>
      </dsp:txBody>
      <dsp:txXfrm>
        <a:off x="4979639" y="1947"/>
        <a:ext cx="1423913" cy="1423913"/>
      </dsp:txXfrm>
    </dsp:sp>
    <dsp:sp modelId="{2592CBE1-678A-4EDE-8202-EA89F7D25167}">
      <dsp:nvSpPr>
        <dsp:cNvPr id="0" name=""/>
        <dsp:cNvSpPr/>
      </dsp:nvSpPr>
      <dsp:spPr>
        <a:xfrm>
          <a:off x="1510396" y="849132"/>
          <a:ext cx="2905615" cy="3022093"/>
        </a:xfrm>
        <a:prstGeom prst="leftCircularArrow">
          <a:avLst>
            <a:gd name="adj1" fmla="val 6896"/>
            <a:gd name="adj2" fmla="val 464905"/>
            <a:gd name="adj3" fmla="val 1452483"/>
            <a:gd name="adj4" fmla="val 21311323"/>
            <a:gd name="adj5" fmla="val 8046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00C61D-9613-4C89-8896-B2D24B871A2E}">
      <dsp:nvSpPr>
        <dsp:cNvPr id="0" name=""/>
        <dsp:cNvSpPr/>
      </dsp:nvSpPr>
      <dsp:spPr>
        <a:xfrm>
          <a:off x="4734346" y="2475748"/>
          <a:ext cx="1423913" cy="14239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/>
            <a:t>Decide</a:t>
          </a:r>
        </a:p>
      </dsp:txBody>
      <dsp:txXfrm>
        <a:off x="4734346" y="2475748"/>
        <a:ext cx="1423913" cy="1423913"/>
      </dsp:txXfrm>
    </dsp:sp>
    <dsp:sp modelId="{482E1509-C3AD-4DA5-8BF9-8C7453A514AD}">
      <dsp:nvSpPr>
        <dsp:cNvPr id="0" name=""/>
        <dsp:cNvSpPr/>
      </dsp:nvSpPr>
      <dsp:spPr>
        <a:xfrm>
          <a:off x="984888" y="10952"/>
          <a:ext cx="4414105" cy="3519568"/>
        </a:xfrm>
        <a:prstGeom prst="circularArrow">
          <a:avLst>
            <a:gd name="adj1" fmla="val 6896"/>
            <a:gd name="adj2" fmla="val 464905"/>
            <a:gd name="adj3" fmla="val 8843930"/>
            <a:gd name="adj4" fmla="val 2230792"/>
            <a:gd name="adj5" fmla="val 8046"/>
          </a:avLst>
        </a:prstGeom>
        <a:solidFill>
          <a:schemeClr val="accent2">
            <a:hueOff val="3506125"/>
            <a:satOff val="-20632"/>
            <a:lumOff val="785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7E47E4-0715-453E-B1BC-B27D0BCDB67D}">
      <dsp:nvSpPr>
        <dsp:cNvPr id="0" name=""/>
        <dsp:cNvSpPr/>
      </dsp:nvSpPr>
      <dsp:spPr>
        <a:xfrm>
          <a:off x="597035" y="2920547"/>
          <a:ext cx="1989918" cy="6639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/>
            <a:t>Implement</a:t>
          </a:r>
        </a:p>
      </dsp:txBody>
      <dsp:txXfrm>
        <a:off x="597035" y="2920547"/>
        <a:ext cx="1989918" cy="663999"/>
      </dsp:txXfrm>
    </dsp:sp>
    <dsp:sp modelId="{27391476-1A7A-4B42-B760-3ADE004491D4}">
      <dsp:nvSpPr>
        <dsp:cNvPr id="0" name=""/>
        <dsp:cNvSpPr/>
      </dsp:nvSpPr>
      <dsp:spPr>
        <a:xfrm>
          <a:off x="2287635" y="861017"/>
          <a:ext cx="2797150" cy="2346177"/>
        </a:xfrm>
        <a:prstGeom prst="leftCircularArrow">
          <a:avLst>
            <a:gd name="adj1" fmla="val 6896"/>
            <a:gd name="adj2" fmla="val 464905"/>
            <a:gd name="adj3" fmla="val 12343443"/>
            <a:gd name="adj4" fmla="val 8638394"/>
            <a:gd name="adj5" fmla="val 8046"/>
          </a:avLst>
        </a:prstGeom>
        <a:solidFill>
          <a:schemeClr val="accent2">
            <a:hueOff val="7012249"/>
            <a:satOff val="-41263"/>
            <a:lumOff val="157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0374DD-A7A0-494A-9F77-CE47D6DCE7CE}">
      <dsp:nvSpPr>
        <dsp:cNvPr id="0" name=""/>
        <dsp:cNvSpPr/>
      </dsp:nvSpPr>
      <dsp:spPr>
        <a:xfrm>
          <a:off x="848693" y="325371"/>
          <a:ext cx="1423913" cy="6436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/>
            <a:t>Evaluate</a:t>
          </a:r>
        </a:p>
      </dsp:txBody>
      <dsp:txXfrm>
        <a:off x="848693" y="325371"/>
        <a:ext cx="1423913" cy="643679"/>
      </dsp:txXfrm>
    </dsp:sp>
    <dsp:sp modelId="{4A43B0DD-3174-42AA-AA1B-53326988906F}">
      <dsp:nvSpPr>
        <dsp:cNvPr id="0" name=""/>
        <dsp:cNvSpPr/>
      </dsp:nvSpPr>
      <dsp:spPr>
        <a:xfrm>
          <a:off x="1456302" y="1367610"/>
          <a:ext cx="4026182" cy="1117628"/>
        </a:xfrm>
        <a:prstGeom prst="leftCircularArrow">
          <a:avLst>
            <a:gd name="adj1" fmla="val 6896"/>
            <a:gd name="adj2" fmla="val 464905"/>
            <a:gd name="adj3" fmla="val 19689607"/>
            <a:gd name="adj4" fmla="val 11560111"/>
            <a:gd name="adj5" fmla="val 8046"/>
          </a:avLst>
        </a:prstGeom>
        <a:solidFill>
          <a:schemeClr val="accent2">
            <a:hueOff val="10518374"/>
            <a:satOff val="-61895"/>
            <a:lumOff val="2355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54878C-8C8E-DB4B-80DA-7DB4ABFB4FB8}">
      <dsp:nvSpPr>
        <dsp:cNvPr id="0" name=""/>
        <dsp:cNvSpPr/>
      </dsp:nvSpPr>
      <dsp:spPr>
        <a:xfrm>
          <a:off x="0" y="185337"/>
          <a:ext cx="7620000" cy="1109357"/>
        </a:xfrm>
        <a:prstGeom prst="rightArrow">
          <a:avLst>
            <a:gd name="adj1" fmla="val 5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9999" dist="23000" algn="bl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254000" bIns="176111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dirty="0" smtClean="0"/>
            <a:t>A. Clarify</a:t>
          </a:r>
          <a:endParaRPr lang="en-US" sz="2100" b="1" kern="1200" dirty="0"/>
        </a:p>
      </dsp:txBody>
      <dsp:txXfrm>
        <a:off x="0" y="462676"/>
        <a:ext cx="7342661" cy="554679"/>
      </dsp:txXfrm>
    </dsp:sp>
    <dsp:sp modelId="{9AFDE149-D127-1842-951C-BFEE22DD9F25}">
      <dsp:nvSpPr>
        <dsp:cNvPr id="0" name=""/>
        <dsp:cNvSpPr/>
      </dsp:nvSpPr>
      <dsp:spPr>
        <a:xfrm>
          <a:off x="0" y="1042621"/>
          <a:ext cx="1756410" cy="205197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the purpose of your monitoring and evaluation system</a:t>
          </a:r>
          <a:endParaRPr lang="en-US" sz="1700" kern="1200" dirty="0"/>
        </a:p>
      </dsp:txBody>
      <dsp:txXfrm>
        <a:off x="0" y="1042621"/>
        <a:ext cx="1756410" cy="2051977"/>
      </dsp:txXfrm>
    </dsp:sp>
    <dsp:sp modelId="{A5C2A9E0-3A68-FC45-9DD8-6A587E59DA29}">
      <dsp:nvSpPr>
        <dsp:cNvPr id="0" name=""/>
        <dsp:cNvSpPr/>
      </dsp:nvSpPr>
      <dsp:spPr>
        <a:xfrm>
          <a:off x="1756409" y="554991"/>
          <a:ext cx="5863590" cy="1109357"/>
        </a:xfrm>
        <a:prstGeom prst="rightArrow">
          <a:avLst>
            <a:gd name="adj1" fmla="val 50000"/>
            <a:gd name="adj2" fmla="val 50000"/>
          </a:avLst>
        </a:prstGeom>
        <a:solidFill>
          <a:schemeClr val="accent4">
            <a:hueOff val="-4334388"/>
            <a:satOff val="20563"/>
            <a:lumOff val="-4444"/>
            <a:alphaOff val="0"/>
          </a:schemeClr>
        </a:solidFill>
        <a:ln>
          <a:noFill/>
        </a:ln>
        <a:effectLst>
          <a:outerShdw blurRad="39999" dist="23000" algn="bl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254000" bIns="176111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dirty="0" smtClean="0"/>
            <a:t>B. Detail</a:t>
          </a:r>
          <a:endParaRPr lang="en-US" sz="2100" kern="1200" dirty="0"/>
        </a:p>
      </dsp:txBody>
      <dsp:txXfrm>
        <a:off x="1756409" y="832330"/>
        <a:ext cx="5586251" cy="554679"/>
      </dsp:txXfrm>
    </dsp:sp>
    <dsp:sp modelId="{C7181744-3BB0-1E43-9538-BA387D249D35}">
      <dsp:nvSpPr>
        <dsp:cNvPr id="0" name=""/>
        <dsp:cNvSpPr/>
      </dsp:nvSpPr>
      <dsp:spPr>
        <a:xfrm>
          <a:off x="1756409" y="1412276"/>
          <a:ext cx="1756410" cy="199967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-4334388"/>
              <a:satOff val="20563"/>
              <a:lumOff val="-4444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what information you need to know to justify/</a:t>
          </a:r>
          <a:r>
            <a:rPr lang="en-US" sz="1700" kern="1200" dirty="0" smtClean="0">
              <a:solidFill>
                <a:schemeClr val="tx1"/>
              </a:solidFill>
            </a:rPr>
            <a:t>and understand </a:t>
          </a:r>
          <a:r>
            <a:rPr lang="en-US" sz="1700" kern="1200" dirty="0" smtClean="0"/>
            <a:t>the status quo, and or the need for change</a:t>
          </a:r>
          <a:endParaRPr lang="en-US" sz="1700" kern="1200" dirty="0"/>
        </a:p>
      </dsp:txBody>
      <dsp:txXfrm>
        <a:off x="1756409" y="1412276"/>
        <a:ext cx="1756410" cy="1999674"/>
      </dsp:txXfrm>
    </dsp:sp>
    <dsp:sp modelId="{CBCD445B-17F6-3148-852C-5CE646F5CF78}">
      <dsp:nvSpPr>
        <dsp:cNvPr id="0" name=""/>
        <dsp:cNvSpPr/>
      </dsp:nvSpPr>
      <dsp:spPr>
        <a:xfrm>
          <a:off x="3512819" y="924646"/>
          <a:ext cx="4107180" cy="1109357"/>
        </a:xfrm>
        <a:prstGeom prst="rightArrow">
          <a:avLst>
            <a:gd name="adj1" fmla="val 50000"/>
            <a:gd name="adj2" fmla="val 50000"/>
          </a:avLst>
        </a:prstGeom>
        <a:solidFill>
          <a:schemeClr val="accent4">
            <a:hueOff val="-8668775"/>
            <a:satOff val="41126"/>
            <a:lumOff val="-8889"/>
            <a:alphaOff val="0"/>
          </a:schemeClr>
        </a:solidFill>
        <a:ln>
          <a:noFill/>
        </a:ln>
        <a:effectLst>
          <a:outerShdw blurRad="39999" dist="23000" algn="bl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254000" bIns="176111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dirty="0" smtClean="0"/>
            <a:t>C. Document</a:t>
          </a:r>
          <a:r>
            <a:rPr lang="en-US" sz="2100" kern="1200" dirty="0" smtClean="0"/>
            <a:t> </a:t>
          </a:r>
          <a:endParaRPr lang="en-US" sz="2100" kern="1200" dirty="0"/>
        </a:p>
      </dsp:txBody>
      <dsp:txXfrm>
        <a:off x="3512819" y="1201985"/>
        <a:ext cx="3829841" cy="554679"/>
      </dsp:txXfrm>
    </dsp:sp>
    <dsp:sp modelId="{91CF784D-B604-D549-8732-09F2B5C33365}">
      <dsp:nvSpPr>
        <dsp:cNvPr id="0" name=""/>
        <dsp:cNvSpPr/>
      </dsp:nvSpPr>
      <dsp:spPr>
        <a:xfrm>
          <a:off x="3512819" y="1781930"/>
          <a:ext cx="1756410" cy="201304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-8668775"/>
              <a:satOff val="41126"/>
              <a:lumOff val="-8889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your progress and impact systematically</a:t>
          </a:r>
          <a:endParaRPr lang="en-US" sz="1700" kern="1200" dirty="0"/>
        </a:p>
      </dsp:txBody>
      <dsp:txXfrm>
        <a:off x="3512819" y="1781930"/>
        <a:ext cx="1756410" cy="2013045"/>
      </dsp:txXfrm>
    </dsp:sp>
    <dsp:sp modelId="{E82468C6-F9A1-6746-88F5-829079A1ED27}">
      <dsp:nvSpPr>
        <dsp:cNvPr id="0" name=""/>
        <dsp:cNvSpPr/>
      </dsp:nvSpPr>
      <dsp:spPr>
        <a:xfrm>
          <a:off x="5269230" y="1294301"/>
          <a:ext cx="2350770" cy="1109357"/>
        </a:xfrm>
        <a:prstGeom prst="rightArrow">
          <a:avLst>
            <a:gd name="adj1" fmla="val 50000"/>
            <a:gd name="adj2" fmla="val 50000"/>
          </a:avLst>
        </a:prstGeom>
        <a:solidFill>
          <a:schemeClr val="accent4">
            <a:hueOff val="-13003162"/>
            <a:satOff val="61689"/>
            <a:lumOff val="-13333"/>
            <a:alphaOff val="0"/>
          </a:schemeClr>
        </a:solidFill>
        <a:ln>
          <a:noFill/>
        </a:ln>
        <a:effectLst>
          <a:outerShdw blurRad="39999" dist="23000" algn="bl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254000" bIns="176111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smtClean="0"/>
            <a:t>E. Utilise</a:t>
          </a:r>
          <a:endParaRPr lang="en-US" sz="2100" b="1" kern="1200" dirty="0"/>
        </a:p>
      </dsp:txBody>
      <dsp:txXfrm>
        <a:off x="5269230" y="1571640"/>
        <a:ext cx="2073431" cy="554679"/>
      </dsp:txXfrm>
    </dsp:sp>
    <dsp:sp modelId="{53E34397-C803-004A-8267-53FAA54F63F9}">
      <dsp:nvSpPr>
        <dsp:cNvPr id="0" name=""/>
        <dsp:cNvSpPr/>
      </dsp:nvSpPr>
      <dsp:spPr>
        <a:xfrm>
          <a:off x="5269230" y="2151585"/>
          <a:ext cx="1772412" cy="203664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-13003162"/>
              <a:satOff val="61689"/>
              <a:lumOff val="-13333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0" kern="1200" dirty="0" smtClean="0"/>
            <a:t>your data in decision making</a:t>
          </a:r>
          <a:endParaRPr lang="en-US" sz="1700" kern="1200" dirty="0"/>
        </a:p>
      </dsp:txBody>
      <dsp:txXfrm>
        <a:off x="5269230" y="2151585"/>
        <a:ext cx="1772412" cy="20366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lternatingPictureBlocks">
  <dgm:title val=""/>
  <dgm:desc val=""/>
  <dgm:catLst>
    <dgm:cat type="picture" pri="15000"/>
    <dgm:cat type="pictureconvert" pri="15000"/>
    <dgm:cat type="list" pri="13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ch" forName="comp" refType="w"/>
      <dgm:constr type="h" for="ch" forName="comp" refType="h"/>
      <dgm:constr type="h" for="ch" forName="sibTrans" refType="w" refFor="ch" refForName="comp" op="equ" fact="0.05"/>
    </dgm:constrLst>
    <dgm:ruleLst/>
    <dgm:forEach name="Name0" axis="ch" ptType="node">
      <dgm:layoutNode name="comp" styleLbl="node1">
        <dgm:alg type="composite">
          <dgm:param type="ar" val="3.30"/>
        </dgm:alg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hoose name="Name4">
              <dgm:if name="Name5" axis="desOrSelf" ptType="node" func="posOdd" op="equ" val="1">
                <dgm:constrLst>
                  <dgm:constr type="l" for="ch" forName="rect1" refType="w" fact="0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.33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if>
              <dgm:else name="Name6">
                <dgm:constrLst>
                  <dgm:constr type="l" for="ch" forName="rect1" refType="w" fact="0.7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else>
            </dgm:choose>
          </dgm:if>
          <dgm:else name="Name3">
            <dgm:choose name="Name7">
              <dgm:if name="Name8" axis="desOrSelf" ptType="node" func="posOdd" op="equ" val="1">
                <dgm:constrLst>
                  <dgm:constr type="l" for="ch" forName="rect1" refType="w" fact="0.7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if>
              <dgm:else name="Name9">
                <dgm:constrLst>
                  <dgm:constr type="l" for="ch" forName="rect1" refType="w" fact="0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.33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else>
            </dgm:choose>
          </dgm:else>
        </dgm:choose>
        <dgm:ruleLst/>
        <dgm:layoutNode name="rect2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rect1" styleLbl="lnNod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779BCF-D4D4-9647-BA6F-7A582DE0F063}" type="datetimeFigureOut">
              <a:rPr lang="en-US" smtClean="0"/>
              <a:t>11/19/20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2560DD-A4C4-B34A-99C7-8C2F90687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485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9" name="Google Shape;49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0" tIns="45697" rIns="91420" bIns="45697" anchor="t" anchorCtr="0">
            <a:noAutofit/>
          </a:bodyPr>
          <a:lstStyle/>
          <a:p>
            <a:endParaRPr/>
          </a:p>
        </p:txBody>
      </p:sp>
      <p:sp>
        <p:nvSpPr>
          <p:cNvPr id="50" name="Google Shape;50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0" tIns="45697" rIns="91420" bIns="45697" anchor="b" anchorCtr="0">
            <a:noAutofit/>
          </a:bodyPr>
          <a:lstStyle/>
          <a:p>
            <a:pPr algn="r"/>
            <a:fld id="{00000000-1234-1234-1234-123412341234}" type="slidenum">
              <a:rPr lang="en-US"/>
              <a:pPr algn="r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2560DD-A4C4-B34A-99C7-8C2F9068753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6039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2560DD-A4C4-B34A-99C7-8C2F9068753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9738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2560DD-A4C4-B34A-99C7-8C2F9068753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3447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2560DD-A4C4-B34A-99C7-8C2F90687539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53780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2560DD-A4C4-B34A-99C7-8C2F9068753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9586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2560DD-A4C4-B34A-99C7-8C2F90687539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6151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2560DD-A4C4-B34A-99C7-8C2F9068753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7357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5656C4-0308-484C-904B-06DA190872C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7243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2560DD-A4C4-B34A-99C7-8C2F9068753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9553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2560DD-A4C4-B34A-99C7-8C2F90687539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9107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Relationship Id="rId3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C802E-02BE-9C44-B76D-DEED14402B64}" type="datetimeFigureOut">
              <a:rPr lang="en-US" smtClean="0"/>
              <a:t>11/19/20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A51B904-45A1-4547-809D-C4C8EED86E7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C802E-02BE-9C44-B76D-DEED14402B64}" type="datetimeFigureOut">
              <a:rPr lang="en-US" smtClean="0"/>
              <a:t>11/19/20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1B904-45A1-4547-809D-C4C8EED86E7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C802E-02BE-9C44-B76D-DEED14402B64}" type="datetimeFigureOut">
              <a:rPr lang="en-US" smtClean="0"/>
              <a:t>11/19/20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1B904-45A1-4547-809D-C4C8EED86E7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>
  <p:cSld name="1_Title Slide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Google Shape;17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75156" y="190406"/>
            <a:ext cx="4138678" cy="1409794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Google Shape;18;p2"/>
          <p:cNvSpPr txBox="1">
            <a:spLocks noGrp="1"/>
          </p:cNvSpPr>
          <p:nvPr>
            <p:ph type="ctrTitle"/>
          </p:nvPr>
        </p:nvSpPr>
        <p:spPr>
          <a:xfrm>
            <a:off x="1475656" y="3356993"/>
            <a:ext cx="6408712" cy="4320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subTitle" idx="1"/>
          </p:nvPr>
        </p:nvSpPr>
        <p:spPr>
          <a:xfrm>
            <a:off x="1514028" y="3933056"/>
            <a:ext cx="3201987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800"/>
              <a:buAutoNum type="alphaLcPeriod"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800"/>
              <a:buAutoNum type="romanLcPeriod"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800"/>
              <a:buChar char="•"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800"/>
              <a:buChar char="•"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800"/>
              <a:buChar char="•"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800"/>
              <a:buChar char="•"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20" name="Google Shape;20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5635" y="4876800"/>
            <a:ext cx="8805798" cy="176031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11432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C802E-02BE-9C44-B76D-DEED14402B64}" type="datetimeFigureOut">
              <a:rPr lang="en-US" smtClean="0"/>
              <a:t>11/19/20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1B904-45A1-4547-809D-C4C8EED86E7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C802E-02BE-9C44-B76D-DEED14402B64}" type="datetimeFigureOut">
              <a:rPr lang="en-US" smtClean="0"/>
              <a:t>11/19/20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A51B904-45A1-4547-809D-C4C8EED86E7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C802E-02BE-9C44-B76D-DEED14402B64}" type="datetimeFigureOut">
              <a:rPr lang="en-US" smtClean="0"/>
              <a:t>11/19/20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1B904-45A1-4547-809D-C4C8EED86E7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C802E-02BE-9C44-B76D-DEED14402B64}" type="datetimeFigureOut">
              <a:rPr lang="en-US" smtClean="0"/>
              <a:t>11/19/20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1B904-45A1-4547-809D-C4C8EED86E7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C802E-02BE-9C44-B76D-DEED14402B64}" type="datetimeFigureOut">
              <a:rPr lang="en-US" smtClean="0"/>
              <a:t>11/19/20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1B904-45A1-4547-809D-C4C8EED86E7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C802E-02BE-9C44-B76D-DEED14402B64}" type="datetimeFigureOut">
              <a:rPr lang="en-US" smtClean="0"/>
              <a:t>11/19/20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1B904-45A1-4547-809D-C4C8EED86E7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C802E-02BE-9C44-B76D-DEED14402B64}" type="datetimeFigureOut">
              <a:rPr lang="en-US" smtClean="0"/>
              <a:t>11/19/20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1B904-45A1-4547-809D-C4C8EED86E7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C802E-02BE-9C44-B76D-DEED14402B64}" type="datetimeFigureOut">
              <a:rPr lang="en-US" smtClean="0"/>
              <a:t>11/19/20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A51B904-45A1-4547-809D-C4C8EED86E7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2BAC802E-02BE-9C44-B76D-DEED14402B64}" type="datetimeFigureOut">
              <a:rPr lang="en-US" smtClean="0"/>
              <a:t>11/19/20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FA51B904-45A1-4547-809D-C4C8EED86E7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4" Type="http://schemas.openxmlformats.org/officeDocument/2006/relationships/diagramLayout" Target="../diagrams/layout5.xml"/><Relationship Id="rId5" Type="http://schemas.openxmlformats.org/officeDocument/2006/relationships/diagramQuickStyle" Target="../diagrams/quickStyle5.xml"/><Relationship Id="rId6" Type="http://schemas.openxmlformats.org/officeDocument/2006/relationships/diagramColors" Target="../diagrams/colors5.xml"/><Relationship Id="rId7" Type="http://schemas.microsoft.com/office/2007/relationships/diagramDrawing" Target="../diagrams/drawing5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4" Type="http://schemas.openxmlformats.org/officeDocument/2006/relationships/diagramLayout" Target="../diagrams/layout2.xml"/><Relationship Id="rId5" Type="http://schemas.openxmlformats.org/officeDocument/2006/relationships/diagramQuickStyle" Target="../diagrams/quickStyle2.xml"/><Relationship Id="rId6" Type="http://schemas.openxmlformats.org/officeDocument/2006/relationships/diagramColors" Target="../diagrams/colors2.xml"/><Relationship Id="rId7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4" Type="http://schemas.openxmlformats.org/officeDocument/2006/relationships/diagramLayout" Target="../diagrams/layout3.xml"/><Relationship Id="rId5" Type="http://schemas.openxmlformats.org/officeDocument/2006/relationships/diagramQuickStyle" Target="../diagrams/quickStyle3.xml"/><Relationship Id="rId6" Type="http://schemas.openxmlformats.org/officeDocument/2006/relationships/diagramColors" Target="../diagrams/colors3.xml"/><Relationship Id="rId7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4" Type="http://schemas.openxmlformats.org/officeDocument/2006/relationships/diagramLayout" Target="../diagrams/layout4.xml"/><Relationship Id="rId5" Type="http://schemas.openxmlformats.org/officeDocument/2006/relationships/diagramQuickStyle" Target="../diagrams/quickStyle4.xml"/><Relationship Id="rId6" Type="http://schemas.openxmlformats.org/officeDocument/2006/relationships/diagramColors" Target="../diagrams/colors4.xml"/><Relationship Id="rId7" Type="http://schemas.microsoft.com/office/2007/relationships/diagramDrawing" Target="../diagrams/drawing4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8"/>
          <p:cNvSpPr txBox="1">
            <a:spLocks noGrp="1"/>
          </p:cNvSpPr>
          <p:nvPr>
            <p:ph type="ctrTitle"/>
          </p:nvPr>
        </p:nvSpPr>
        <p:spPr>
          <a:xfrm>
            <a:off x="1505888" y="1794325"/>
            <a:ext cx="6981825" cy="479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342900" algn="ctr">
              <a:lnSpc>
                <a:spcPct val="130000"/>
              </a:lnSpc>
            </a:pPr>
            <a:r>
              <a:rPr lang="en-US" sz="2400" dirty="0" smtClean="0">
                <a:solidFill>
                  <a:srgbClr val="FF0000"/>
                </a:solidFill>
              </a:rPr>
              <a:t/>
            </a:r>
            <a:br>
              <a:rPr lang="en-US" sz="2400" dirty="0" smtClean="0">
                <a:solidFill>
                  <a:srgbClr val="FF0000"/>
                </a:solidFill>
              </a:rPr>
            </a:br>
            <a:r>
              <a:rPr lang="en-US" sz="2400" dirty="0" smtClean="0">
                <a:solidFill>
                  <a:srgbClr val="FF0000"/>
                </a:solidFill>
              </a:rPr>
              <a:t>Creating A holistic Monitoring, Evaluation and Learning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System</a:t>
            </a:r>
            <a:br>
              <a:rPr lang="en-US" sz="2400" dirty="0" smtClean="0">
                <a:solidFill>
                  <a:srgbClr val="FF0000"/>
                </a:solidFill>
              </a:rPr>
            </a:br>
            <a:r>
              <a:rPr lang="en-US" sz="2400" dirty="0" smtClean="0">
                <a:solidFill>
                  <a:srgbClr val="000000"/>
                </a:solidFill>
              </a:rPr>
              <a:t>a. What are the Issues that Identify Key Components</a:t>
            </a:r>
            <a:r>
              <a:rPr lang="en-US" sz="2400" dirty="0" smtClean="0">
                <a:solidFill>
                  <a:srgbClr val="000000"/>
                </a:solidFill>
                <a:highlight>
                  <a:srgbClr val="FFED65"/>
                </a:highlight>
              </a:rPr>
              <a:t>?</a:t>
            </a:r>
            <a:r>
              <a:rPr lang="en-US" sz="2400" dirty="0">
                <a:solidFill>
                  <a:srgbClr val="000000"/>
                </a:solidFill>
                <a:highlight>
                  <a:srgbClr val="FFED65"/>
                </a:highlight>
              </a:rPr>
              <a:t/>
            </a:r>
            <a:br>
              <a:rPr lang="en-US" sz="2400" dirty="0">
                <a:solidFill>
                  <a:srgbClr val="000000"/>
                </a:solidFill>
                <a:highlight>
                  <a:srgbClr val="FFED65"/>
                </a:highlight>
              </a:rPr>
            </a:br>
            <a:endParaRPr sz="2400" i="0" u="none" strike="noStrike" cap="none" dirty="0">
              <a:solidFill>
                <a:srgbClr val="000000"/>
              </a:solidFill>
              <a:highlight>
                <a:srgbClr val="FFED65"/>
              </a:highlight>
              <a:sym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82050" y="1218437"/>
            <a:ext cx="1846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10983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3755" y="607414"/>
            <a:ext cx="8527312" cy="1229515"/>
          </a:xfrm>
        </p:spPr>
        <p:txBody>
          <a:bodyPr>
            <a:normAutofit/>
          </a:bodyPr>
          <a:lstStyle/>
          <a:p>
            <a:r>
              <a:rPr lang="en-US" sz="2500" dirty="0" smtClean="0"/>
              <a:t>9. The Capacity to be</a:t>
            </a:r>
            <a:br>
              <a:rPr lang="en-US" sz="2500" dirty="0" smtClean="0"/>
            </a:br>
            <a:r>
              <a:rPr lang="en-US" sz="2500" dirty="0" smtClean="0"/>
              <a:t>                                          	 ‘Dynamic’</a:t>
            </a:r>
            <a:endParaRPr lang="en-US" sz="2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39433"/>
            <a:ext cx="7620000" cy="4658870"/>
          </a:xfrm>
        </p:spPr>
        <p:txBody>
          <a:bodyPr/>
          <a:lstStyle/>
          <a:p>
            <a:pPr lvl="0">
              <a:lnSpc>
                <a:spcPct val="140000"/>
              </a:lnSpc>
            </a:pPr>
            <a:endParaRPr lang="en-US" sz="2800" dirty="0" smtClean="0"/>
          </a:p>
          <a:p>
            <a:pPr lvl="0">
              <a:lnSpc>
                <a:spcPct val="140000"/>
              </a:lnSpc>
            </a:pPr>
            <a:r>
              <a:rPr lang="en-US" sz="2800" dirty="0" smtClean="0"/>
              <a:t>A system is </a:t>
            </a:r>
            <a:r>
              <a:rPr lang="en-US" sz="2800" dirty="0" smtClean="0">
                <a:solidFill>
                  <a:srgbClr val="A6431A"/>
                </a:solidFill>
              </a:rPr>
              <a:t>dynamic</a:t>
            </a:r>
            <a:r>
              <a:rPr lang="en-US" sz="2800" dirty="0" smtClean="0"/>
              <a:t> when it has the capacity </a:t>
            </a:r>
            <a:r>
              <a:rPr lang="en-US" sz="2800" dirty="0"/>
              <a:t>to adjust frameworks, processes or methods to be responsive to challenges, surprises, or opportunities, </a:t>
            </a:r>
            <a:r>
              <a:rPr lang="en-US" sz="2800" dirty="0" smtClean="0"/>
              <a:t>creating the ability </a:t>
            </a:r>
            <a:r>
              <a:rPr lang="en-US" sz="2800" dirty="0"/>
              <a:t>to reach learning </a:t>
            </a:r>
            <a:r>
              <a:rPr lang="en-US" sz="2800" dirty="0" smtClean="0"/>
              <a:t>goals.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60128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889" y="540675"/>
            <a:ext cx="8382000" cy="1240147"/>
          </a:xfrm>
        </p:spPr>
        <p:txBody>
          <a:bodyPr>
            <a:normAutofit/>
          </a:bodyPr>
          <a:lstStyle/>
          <a:p>
            <a:r>
              <a:rPr lang="en-US" sz="2500" dirty="0" smtClean="0"/>
              <a:t>10. </a:t>
            </a:r>
            <a:r>
              <a:rPr lang="en-US" sz="2500" dirty="0"/>
              <a:t>The Capacity to be</a:t>
            </a:r>
            <a:br>
              <a:rPr lang="en-US" sz="2500" dirty="0"/>
            </a:br>
            <a:r>
              <a:rPr lang="en-US" sz="2500" dirty="0" smtClean="0"/>
              <a:t>						‘Inclusive’</a:t>
            </a:r>
            <a:endParaRPr lang="en-US" sz="2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140000"/>
              </a:lnSpc>
            </a:pPr>
            <a:endParaRPr lang="en-US" sz="2800" dirty="0" smtClean="0"/>
          </a:p>
          <a:p>
            <a:pPr lvl="0">
              <a:lnSpc>
                <a:spcPct val="140000"/>
              </a:lnSpc>
            </a:pPr>
            <a:r>
              <a:rPr lang="en-US" sz="2800" dirty="0" smtClean="0"/>
              <a:t>A </a:t>
            </a:r>
            <a:r>
              <a:rPr lang="en-US" sz="2800" dirty="0"/>
              <a:t>system is </a:t>
            </a:r>
            <a:r>
              <a:rPr lang="en-US" sz="2800" dirty="0">
                <a:solidFill>
                  <a:srgbClr val="A6431A"/>
                </a:solidFill>
              </a:rPr>
              <a:t>i</a:t>
            </a:r>
            <a:r>
              <a:rPr lang="en-US" sz="2800" dirty="0" smtClean="0">
                <a:solidFill>
                  <a:srgbClr val="A6431A"/>
                </a:solidFill>
              </a:rPr>
              <a:t>nclusive</a:t>
            </a:r>
            <a:r>
              <a:rPr lang="en-US" sz="2800" dirty="0" smtClean="0"/>
              <a:t> when </a:t>
            </a:r>
            <a:r>
              <a:rPr lang="en-US" sz="2800" dirty="0"/>
              <a:t>it has the capacity </a:t>
            </a:r>
            <a:r>
              <a:rPr lang="en-US" sz="2800" dirty="0" smtClean="0"/>
              <a:t>to identify </a:t>
            </a:r>
            <a:r>
              <a:rPr lang="en-US" sz="2800" dirty="0"/>
              <a:t>and actively involve all stakeholders in making contributions to, and benefiting from, measurement and </a:t>
            </a:r>
            <a:r>
              <a:rPr lang="en-US" sz="2800" dirty="0" smtClean="0"/>
              <a:t>learning.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00057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6534" y="646607"/>
            <a:ext cx="7896578" cy="1371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11. </a:t>
            </a:r>
            <a:r>
              <a:rPr lang="en-US" sz="2800" dirty="0"/>
              <a:t>The Capacity to be</a:t>
            </a:r>
            <a:br>
              <a:rPr lang="en-US" sz="2800" dirty="0"/>
            </a:br>
            <a:r>
              <a:rPr lang="en-US" sz="2800" dirty="0" smtClean="0"/>
              <a:t>					‘Informative’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140000"/>
              </a:lnSpc>
            </a:pPr>
            <a:endParaRPr lang="en-US" sz="2800" dirty="0" smtClean="0"/>
          </a:p>
          <a:p>
            <a:pPr lvl="0">
              <a:lnSpc>
                <a:spcPct val="140000"/>
              </a:lnSpc>
            </a:pPr>
            <a:r>
              <a:rPr lang="en-US" sz="2800" dirty="0" smtClean="0"/>
              <a:t>A </a:t>
            </a:r>
            <a:r>
              <a:rPr lang="en-US" sz="2800" dirty="0"/>
              <a:t>system is </a:t>
            </a:r>
            <a:r>
              <a:rPr lang="en-US" sz="2800" dirty="0" smtClean="0">
                <a:solidFill>
                  <a:srgbClr val="A6431A"/>
                </a:solidFill>
              </a:rPr>
              <a:t>informative</a:t>
            </a:r>
            <a:r>
              <a:rPr lang="en-US" sz="2800" dirty="0" smtClean="0"/>
              <a:t> when </a:t>
            </a:r>
            <a:r>
              <a:rPr lang="en-US" sz="2800" dirty="0"/>
              <a:t>it has the capacity to </a:t>
            </a:r>
            <a:r>
              <a:rPr lang="en-US" sz="2800" dirty="0" smtClean="0"/>
              <a:t>continuously </a:t>
            </a:r>
            <a:r>
              <a:rPr lang="en-US" sz="2800" dirty="0"/>
              <a:t>seek, assess and use information from various sources to guide decision-</a:t>
            </a:r>
            <a:r>
              <a:rPr lang="en-US" sz="2800" dirty="0" smtClean="0"/>
              <a:t>making.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95280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6718"/>
            <a:ext cx="8207022" cy="1371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12. </a:t>
            </a:r>
            <a:r>
              <a:rPr lang="en-US" sz="2800" dirty="0"/>
              <a:t>The Capacity to be</a:t>
            </a:r>
            <a:br>
              <a:rPr lang="en-US" sz="2800" dirty="0"/>
            </a:br>
            <a:r>
              <a:rPr lang="en-US" sz="2800" dirty="0" smtClean="0"/>
              <a:t>					‘Interactive’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140000"/>
              </a:lnSpc>
            </a:pPr>
            <a:endParaRPr lang="en-US" sz="2800" dirty="0" smtClean="0"/>
          </a:p>
          <a:p>
            <a:pPr lvl="0">
              <a:lnSpc>
                <a:spcPct val="140000"/>
              </a:lnSpc>
            </a:pPr>
            <a:r>
              <a:rPr lang="en-US" sz="2800" dirty="0" smtClean="0"/>
              <a:t>A </a:t>
            </a:r>
            <a:r>
              <a:rPr lang="en-US" sz="2800" dirty="0"/>
              <a:t>system is </a:t>
            </a:r>
            <a:r>
              <a:rPr lang="en-US" sz="2800" dirty="0" smtClean="0">
                <a:solidFill>
                  <a:srgbClr val="A6431A"/>
                </a:solidFill>
              </a:rPr>
              <a:t>interactive </a:t>
            </a:r>
            <a:r>
              <a:rPr lang="en-US" sz="2800" dirty="0" smtClean="0"/>
              <a:t>when </a:t>
            </a:r>
            <a:r>
              <a:rPr lang="en-US" sz="2800" dirty="0"/>
              <a:t>it has the capacity to </a:t>
            </a:r>
            <a:r>
              <a:rPr lang="en-US" sz="2800" dirty="0" smtClean="0"/>
              <a:t>observe, track and utilize interactions, responses and relationships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29912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8436"/>
            <a:ext cx="8461022" cy="1371600"/>
          </a:xfrm>
        </p:spPr>
        <p:txBody>
          <a:bodyPr>
            <a:normAutofit/>
          </a:bodyPr>
          <a:lstStyle/>
          <a:p>
            <a:r>
              <a:rPr lang="en-US" sz="2500" dirty="0" smtClean="0"/>
              <a:t>13. </a:t>
            </a:r>
            <a:r>
              <a:rPr lang="en-US" sz="2500" dirty="0"/>
              <a:t>The Capacity to be</a:t>
            </a:r>
            <a:br>
              <a:rPr lang="en-US" sz="2500" dirty="0"/>
            </a:br>
            <a:r>
              <a:rPr lang="en-US" sz="2500" dirty="0" smtClean="0"/>
              <a:t>				     ‘People</a:t>
            </a:r>
            <a:r>
              <a:rPr lang="en-US" sz="2500" dirty="0"/>
              <a:t>-</a:t>
            </a:r>
            <a:r>
              <a:rPr lang="en-US" sz="2500" dirty="0" smtClean="0"/>
              <a:t>centered’</a:t>
            </a:r>
            <a:endParaRPr lang="en-US" sz="2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140000"/>
              </a:lnSpc>
            </a:pPr>
            <a:endParaRPr lang="en-US" sz="2800" dirty="0" smtClean="0"/>
          </a:p>
          <a:p>
            <a:pPr lvl="0">
              <a:lnSpc>
                <a:spcPct val="140000"/>
              </a:lnSpc>
            </a:pPr>
            <a:r>
              <a:rPr lang="en-US" sz="2800" dirty="0" smtClean="0"/>
              <a:t>A </a:t>
            </a:r>
            <a:r>
              <a:rPr lang="en-US" sz="2800" dirty="0"/>
              <a:t>system is </a:t>
            </a:r>
            <a:r>
              <a:rPr lang="en-US" sz="2800" dirty="0">
                <a:solidFill>
                  <a:srgbClr val="A6431A"/>
                </a:solidFill>
              </a:rPr>
              <a:t>p</a:t>
            </a:r>
            <a:r>
              <a:rPr lang="en-US" sz="2800" dirty="0" smtClean="0">
                <a:solidFill>
                  <a:srgbClr val="A6431A"/>
                </a:solidFill>
              </a:rPr>
              <a:t>eople</a:t>
            </a:r>
            <a:r>
              <a:rPr lang="en-US" sz="2800" dirty="0">
                <a:solidFill>
                  <a:srgbClr val="A6431A"/>
                </a:solidFill>
              </a:rPr>
              <a:t>-</a:t>
            </a:r>
            <a:r>
              <a:rPr lang="en-US" sz="2800" dirty="0" smtClean="0">
                <a:solidFill>
                  <a:srgbClr val="A6431A"/>
                </a:solidFill>
              </a:rPr>
              <a:t>centered </a:t>
            </a:r>
            <a:r>
              <a:rPr lang="en-US" sz="2800" dirty="0" smtClean="0"/>
              <a:t>when </a:t>
            </a:r>
            <a:r>
              <a:rPr lang="en-US" sz="2800" dirty="0"/>
              <a:t>it has the capacity </a:t>
            </a:r>
            <a:r>
              <a:rPr lang="en-US" sz="2800" dirty="0" smtClean="0"/>
              <a:t>to be </a:t>
            </a:r>
            <a:r>
              <a:rPr lang="en-US" sz="2800" dirty="0"/>
              <a:t>responsive to distinct and different goals, strengths, priorities, circumstances, characteristics of different people and </a:t>
            </a:r>
            <a:r>
              <a:rPr lang="en-US" sz="2800" dirty="0" smtClean="0"/>
              <a:t>communities.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99215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14. The work Flow</a:t>
            </a:r>
            <a:endParaRPr lang="en-US" sz="28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1913651"/>
              </p:ext>
            </p:extLst>
          </p:nvPr>
        </p:nvGraphicFramePr>
        <p:xfrm>
          <a:off x="457200" y="1752600"/>
          <a:ext cx="7620000" cy="4373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781427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032615"/>
          </a:xfrm>
        </p:spPr>
        <p:txBody>
          <a:bodyPr>
            <a:noAutofit/>
          </a:bodyPr>
          <a:lstStyle/>
          <a:p>
            <a:pPr algn="ctr"/>
            <a:r>
              <a:rPr lang="en-US" sz="2500" dirty="0"/>
              <a:t>1</a:t>
            </a:r>
            <a:r>
              <a:rPr lang="en-US" sz="2500" dirty="0" smtClean="0"/>
              <a:t>. </a:t>
            </a:r>
            <a:r>
              <a:rPr lang="en-US" sz="2500" dirty="0"/>
              <a:t>Levels of </a:t>
            </a:r>
            <a:r>
              <a:rPr lang="en-US" sz="2500" dirty="0" smtClean="0"/>
              <a:t>thinking</a:t>
            </a:r>
            <a:endParaRPr lang="en-US" sz="2500" i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6111" y="1574800"/>
            <a:ext cx="3878298" cy="4525963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Font typeface="Wingdings" charset="2"/>
              <a:buChar char="²"/>
            </a:pPr>
            <a:r>
              <a:rPr lang="en-US" sz="3100" dirty="0" smtClean="0">
                <a:solidFill>
                  <a:schemeClr val="tx2">
                    <a:lumMod val="75000"/>
                  </a:schemeClr>
                </a:solidFill>
              </a:rPr>
              <a:t>Strategic Level: </a:t>
            </a:r>
          </a:p>
          <a:p>
            <a:r>
              <a:rPr lang="en-US" sz="3100" b="0" dirty="0" smtClean="0"/>
              <a:t>Exploring the evidence of progress towards, and achievement of, objectives. </a:t>
            </a:r>
          </a:p>
          <a:p>
            <a:pPr marL="457200" indent="-457200">
              <a:buFont typeface="Wingdings" charset="2"/>
              <a:buChar char="²"/>
            </a:pPr>
            <a:r>
              <a:rPr lang="en-US" sz="3100" dirty="0" smtClean="0">
                <a:solidFill>
                  <a:srgbClr val="9D1E23"/>
                </a:solidFill>
              </a:rPr>
              <a:t>Component Level</a:t>
            </a:r>
            <a:r>
              <a:rPr lang="en-US" sz="3100" dirty="0" smtClean="0"/>
              <a:t>:  </a:t>
            </a:r>
          </a:p>
          <a:p>
            <a:r>
              <a:rPr lang="en-US" sz="3100" b="0" dirty="0" smtClean="0"/>
              <a:t>Examining and reviewing the specific details</a:t>
            </a:r>
            <a:endParaRPr lang="en-US" sz="3100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4755444" y="1574800"/>
            <a:ext cx="3810000" cy="4525963"/>
          </a:xfrm>
        </p:spPr>
        <p:txBody>
          <a:bodyPr>
            <a:normAutofit fontScale="92500" lnSpcReduction="20000"/>
          </a:bodyPr>
          <a:lstStyle/>
          <a:p>
            <a:endParaRPr lang="en-US" sz="3100" b="0" dirty="0" smtClean="0"/>
          </a:p>
          <a:p>
            <a:r>
              <a:rPr lang="en-US" sz="3100" b="0" dirty="0" smtClean="0"/>
              <a:t>Explore </a:t>
            </a:r>
            <a:r>
              <a:rPr lang="en-US" sz="3100" b="0" dirty="0"/>
              <a:t>and build the evidence for practices</a:t>
            </a:r>
            <a:r>
              <a:rPr lang="en-US" sz="31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100" b="0" dirty="0"/>
              <a:t>that are</a:t>
            </a:r>
          </a:p>
          <a:p>
            <a:pPr marL="457200" indent="-457200">
              <a:buFont typeface="Wingdings" charset="2"/>
              <a:buChar char="²"/>
            </a:pPr>
            <a:r>
              <a:rPr lang="en-US" sz="3000" b="1" dirty="0">
                <a:solidFill>
                  <a:srgbClr val="800000"/>
                </a:solidFill>
              </a:rPr>
              <a:t>EFFECTIVE</a:t>
            </a:r>
          </a:p>
          <a:p>
            <a:pPr marL="457200" indent="-457200">
              <a:buFont typeface="Wingdings" charset="2"/>
              <a:buChar char="²"/>
            </a:pPr>
            <a:r>
              <a:rPr lang="en-US" sz="3000" b="1" dirty="0">
                <a:solidFill>
                  <a:srgbClr val="800000"/>
                </a:solidFill>
              </a:rPr>
              <a:t>EFFICIENT </a:t>
            </a:r>
          </a:p>
          <a:p>
            <a:pPr marL="457200" indent="-457200">
              <a:buFont typeface="Wingdings" charset="2"/>
              <a:buChar char="²"/>
            </a:pPr>
            <a:r>
              <a:rPr lang="en-US" sz="3000" b="1" dirty="0">
                <a:solidFill>
                  <a:srgbClr val="800000"/>
                </a:solidFill>
              </a:rPr>
              <a:t>SUSTAINABLE  </a:t>
            </a:r>
          </a:p>
          <a:p>
            <a:pPr marL="457200" indent="-457200">
              <a:buFont typeface="Wingdings" charset="2"/>
              <a:buChar char="²"/>
            </a:pPr>
            <a:r>
              <a:rPr lang="en-US" sz="3000" b="1" dirty="0">
                <a:solidFill>
                  <a:srgbClr val="800000"/>
                </a:solidFill>
              </a:rPr>
              <a:t>SCALEABLE</a:t>
            </a:r>
            <a:endParaRPr lang="en-US" sz="3000" b="1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72546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70980"/>
            <a:ext cx="8089399" cy="1065943"/>
          </a:xfrm>
        </p:spPr>
        <p:txBody>
          <a:bodyPr>
            <a:normAutofit/>
          </a:bodyPr>
          <a:lstStyle/>
          <a:p>
            <a:r>
              <a:rPr lang="en-US" sz="2500" dirty="0" smtClean="0"/>
              <a:t>2. The Challenges For MEL System Design</a:t>
            </a:r>
            <a:endParaRPr lang="en-US" sz="2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537362"/>
            <a:ext cx="8240095" cy="4726044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Font typeface="Arial"/>
              <a:buChar char="•"/>
            </a:pPr>
            <a:r>
              <a:rPr lang="en-US" sz="3200" dirty="0" smtClean="0"/>
              <a:t>Managing complexity: </a:t>
            </a:r>
            <a:r>
              <a:rPr lang="en-US" sz="3200" b="0" dirty="0" smtClean="0"/>
              <a:t>multiple </a:t>
            </a:r>
            <a:r>
              <a:rPr lang="en-US" sz="3200" b="0" dirty="0"/>
              <a:t>domains of development, and multiple layers of influence</a:t>
            </a:r>
            <a:endParaRPr lang="en-US" sz="3200" b="0" dirty="0" smtClean="0"/>
          </a:p>
          <a:p>
            <a:pPr marL="342900" indent="-34290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Font typeface="Arial"/>
              <a:buChar char="•"/>
            </a:pPr>
            <a:r>
              <a:rPr lang="en-US" sz="3200" dirty="0" smtClean="0"/>
              <a:t>Addressing Context: </a:t>
            </a:r>
            <a:r>
              <a:rPr lang="en-US" sz="3200" b="0" dirty="0"/>
              <a:t>e</a:t>
            </a:r>
            <a:r>
              <a:rPr lang="en-US" sz="3200" b="0" dirty="0" smtClean="0"/>
              <a:t>nsuring processes are Fit </a:t>
            </a:r>
            <a:r>
              <a:rPr lang="en-US" sz="3200" b="0" dirty="0"/>
              <a:t>for </a:t>
            </a:r>
            <a:r>
              <a:rPr lang="en-US" sz="3200" b="0" dirty="0" smtClean="0"/>
              <a:t>Purpose, that is are useful in context</a:t>
            </a:r>
            <a:endParaRPr lang="en-US" sz="3200" b="0" dirty="0"/>
          </a:p>
          <a:p>
            <a:pPr marL="342900" indent="-34290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Font typeface="Arial"/>
              <a:buChar char="•"/>
            </a:pPr>
            <a:r>
              <a:rPr lang="en-US" sz="3200" dirty="0" smtClean="0"/>
              <a:t>Utilizing Information: </a:t>
            </a:r>
            <a:r>
              <a:rPr lang="en-US" sz="3200" b="0" dirty="0" smtClean="0"/>
              <a:t>understanding and sharing the meaning of measurements made</a:t>
            </a:r>
          </a:p>
          <a:p>
            <a:pPr marL="342900" indent="-34290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Font typeface="Arial"/>
              <a:buChar char="•"/>
            </a:pPr>
            <a:r>
              <a:rPr lang="en-US" sz="3200" dirty="0" smtClean="0"/>
              <a:t>Improving Practices: </a:t>
            </a:r>
            <a:r>
              <a:rPr lang="en-US" sz="3200" b="0" dirty="0" smtClean="0"/>
              <a:t>deciding on </a:t>
            </a:r>
            <a:r>
              <a:rPr lang="en-US" sz="3200" b="0" dirty="0"/>
              <a:t>p</a:t>
            </a:r>
            <a:r>
              <a:rPr lang="en-US" sz="3200" b="0" dirty="0" smtClean="0"/>
              <a:t>ractical </a:t>
            </a:r>
            <a:r>
              <a:rPr lang="en-US" sz="3200" b="0" dirty="0"/>
              <a:t>and </a:t>
            </a:r>
            <a:r>
              <a:rPr lang="en-US" sz="3200" b="0" dirty="0" smtClean="0"/>
              <a:t>realistic </a:t>
            </a:r>
            <a:r>
              <a:rPr lang="en-US" sz="3200" b="0" dirty="0"/>
              <a:t>solutions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0264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620000" cy="1371600"/>
          </a:xfrm>
        </p:spPr>
        <p:txBody>
          <a:bodyPr>
            <a:normAutofit/>
          </a:bodyPr>
          <a:lstStyle/>
          <a:p>
            <a:r>
              <a:rPr lang="en-US" sz="2500" dirty="0" smtClean="0"/>
              <a:t>3. Evolution of M4C: What insights </a:t>
            </a:r>
            <a:r>
              <a:rPr lang="en-US" sz="2500" dirty="0"/>
              <a:t>are we building 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751122"/>
            <a:ext cx="8295643" cy="4824729"/>
          </a:xfrm>
        </p:spPr>
        <p:txBody>
          <a:bodyPr>
            <a:normAutofit fontScale="92500"/>
          </a:bodyPr>
          <a:lstStyle/>
          <a:p>
            <a:pPr marL="342900" indent="-342900">
              <a:buFont typeface="Arial"/>
              <a:buChar char="•"/>
            </a:pPr>
            <a:r>
              <a:rPr lang="en-US" sz="2600" dirty="0" smtClean="0"/>
              <a:t>ECD is an important area to focus on to improve human development. </a:t>
            </a:r>
            <a:r>
              <a:rPr lang="en-US" sz="2600" b="0" i="1" dirty="0" smtClean="0"/>
              <a:t>Lancet 2016</a:t>
            </a:r>
          </a:p>
          <a:p>
            <a:pPr marL="342900" indent="-342900">
              <a:buFont typeface="Arial"/>
              <a:buChar char="•"/>
            </a:pPr>
            <a:r>
              <a:rPr lang="en-US" sz="2600" dirty="0" smtClean="0"/>
              <a:t>Understanding Process </a:t>
            </a:r>
            <a:r>
              <a:rPr lang="en-US" sz="2600" dirty="0"/>
              <a:t>i</a:t>
            </a:r>
            <a:r>
              <a:rPr lang="en-US" sz="2600" dirty="0" smtClean="0"/>
              <a:t>s key to achieving impact at scale. </a:t>
            </a:r>
            <a:r>
              <a:rPr lang="en-US" sz="2600" b="0" i="1" dirty="0" smtClean="0"/>
              <a:t>Annals </a:t>
            </a:r>
            <a:r>
              <a:rPr lang="en-US" sz="2600" b="0" i="1" dirty="0"/>
              <a:t>of the New York Academy of Sciences </a:t>
            </a:r>
            <a:r>
              <a:rPr lang="en-US" sz="2600" b="0" i="1" dirty="0" smtClean="0"/>
              <a:t>2018</a:t>
            </a:r>
            <a:endParaRPr lang="en-US" sz="2600" b="0" dirty="0"/>
          </a:p>
          <a:p>
            <a:pPr marL="342900" indent="-342900">
              <a:buFont typeface="Arial"/>
              <a:buChar char="•"/>
            </a:pPr>
            <a:r>
              <a:rPr lang="en-US" sz="2600" dirty="0"/>
              <a:t>I</a:t>
            </a:r>
            <a:r>
              <a:rPr lang="en-US" sz="2600" dirty="0" smtClean="0"/>
              <a:t>nformation is needed to close the policy to practice “last mile”. </a:t>
            </a:r>
            <a:r>
              <a:rPr lang="en-US" sz="2600" b="0" i="1" dirty="0" smtClean="0"/>
              <a:t>Archives of Disease In Childhood 2019</a:t>
            </a:r>
          </a:p>
          <a:p>
            <a:pPr marL="342900" indent="-342900">
              <a:buFont typeface="Arial"/>
              <a:buChar char="•"/>
            </a:pPr>
            <a:r>
              <a:rPr lang="en-US" sz="2600" dirty="0" smtClean="0"/>
              <a:t>Building the capacity to generate informed decision making is crucial to promoting effective, sustainable change at scale. </a:t>
            </a:r>
            <a:r>
              <a:rPr lang="en-US" sz="2800" b="0" i="1" dirty="0" smtClean="0"/>
              <a:t>Frontiers </a:t>
            </a:r>
            <a:r>
              <a:rPr lang="en-US" sz="2800" b="0" i="1" dirty="0"/>
              <a:t>in Public </a:t>
            </a:r>
            <a:r>
              <a:rPr lang="en-US" sz="2800" b="0" i="1" dirty="0" smtClean="0"/>
              <a:t>Health 2020-21</a:t>
            </a:r>
            <a:endParaRPr lang="en-US" sz="2600" b="0" i="1" dirty="0" smtClean="0"/>
          </a:p>
          <a:p>
            <a:pPr marL="342900" indent="-342900">
              <a:buFont typeface="Arial"/>
              <a:buChar char="•"/>
            </a:pPr>
            <a:endParaRPr lang="en-US" sz="3400" i="1" dirty="0" smtClean="0"/>
          </a:p>
          <a:p>
            <a:pPr marL="342900" indent="-342900" algn="r">
              <a:buFont typeface="Arial"/>
              <a:buChar char="•"/>
            </a:pPr>
            <a:endParaRPr lang="en-US" sz="3400" i="1" dirty="0" smtClean="0"/>
          </a:p>
        </p:txBody>
      </p:sp>
    </p:spTree>
    <p:extLst>
      <p:ext uri="{BB962C8B-B14F-4D97-AF65-F5344CB8AC3E}">
        <p14:creationId xmlns:p14="http://schemas.microsoft.com/office/powerpoint/2010/main" val="35401932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57200" y="501124"/>
            <a:ext cx="7772400" cy="980543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500" dirty="0" smtClean="0"/>
              <a:t>4. Clarity</a:t>
            </a:r>
            <a:r>
              <a:rPr lang="en-US" sz="2500" dirty="0"/>
              <a:t>,</a:t>
            </a:r>
            <a:r>
              <a:rPr lang="en-US" sz="2500" dirty="0" smtClean="0"/>
              <a:t> The First Step</a:t>
            </a:r>
            <a:endParaRPr lang="en-US" sz="2500" dirty="0"/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897431906"/>
              </p:ext>
            </p:extLst>
          </p:nvPr>
        </p:nvGraphicFramePr>
        <p:xfrm>
          <a:off x="1495778" y="2060223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338069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0980"/>
            <a:ext cx="7620000" cy="125333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800" dirty="0">
                <a:solidFill>
                  <a:srgbClr val="FF0000"/>
                </a:solidFill>
              </a:rPr>
              <a:t>5</a:t>
            </a:r>
            <a:r>
              <a:rPr lang="en-US" sz="2800" dirty="0" smtClean="0">
                <a:solidFill>
                  <a:srgbClr val="FF0000"/>
                </a:solidFill>
              </a:rPr>
              <a:t>. Components of Holistic development </a:t>
            </a:r>
            <a:br>
              <a:rPr lang="en-US" sz="2800" dirty="0" smtClean="0">
                <a:solidFill>
                  <a:srgbClr val="FF0000"/>
                </a:solidFill>
              </a:rPr>
            </a:br>
            <a:endParaRPr lang="en-US" sz="2700" dirty="0">
              <a:solidFill>
                <a:srgbClr val="FF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7561707"/>
              </p:ext>
            </p:extLst>
          </p:nvPr>
        </p:nvGraphicFramePr>
        <p:xfrm>
          <a:off x="457200" y="1524318"/>
          <a:ext cx="7620000" cy="51480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900333" y="1538428"/>
            <a:ext cx="1651000" cy="193899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</a:rPr>
              <a:t>What are you affecting, and        t</a:t>
            </a:r>
            <a:r>
              <a:rPr lang="en-US" sz="2400" b="1" dirty="0" smtClean="0">
                <a:solidFill>
                  <a:srgbClr val="FF0000"/>
                </a:solidFill>
              </a:rPr>
              <a:t>racking</a:t>
            </a:r>
            <a:r>
              <a:rPr lang="en-US" sz="2400" b="1" dirty="0">
                <a:solidFill>
                  <a:srgbClr val="FF0000"/>
                </a:solidFill>
              </a:rPr>
              <a:t>?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9319333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792179"/>
            <a:ext cx="8229601" cy="1047909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ctr"/>
            <a:r>
              <a:rPr lang="en-US" sz="2500" b="1" dirty="0" smtClean="0">
                <a:solidFill>
                  <a:srgbClr val="FF0000"/>
                </a:solidFill>
              </a:rPr>
              <a:t>6. </a:t>
            </a:r>
            <a:r>
              <a:rPr lang="en-US" sz="2500" b="1" dirty="0" err="1">
                <a:solidFill>
                  <a:srgbClr val="FF0000"/>
                </a:solidFill>
              </a:rPr>
              <a:t>Lojvar’s</a:t>
            </a:r>
            <a:r>
              <a:rPr lang="en-US" sz="2500" b="1" dirty="0">
                <a:solidFill>
                  <a:srgbClr val="FF0000"/>
                </a:solidFill>
              </a:rPr>
              <a:t> </a:t>
            </a:r>
            <a:r>
              <a:rPr lang="en-US" sz="2500" b="1" dirty="0" smtClean="0">
                <a:solidFill>
                  <a:srgbClr val="FF0000"/>
                </a:solidFill>
              </a:rPr>
              <a:t>Triangle </a:t>
            </a:r>
            <a:r>
              <a:rPr lang="en-US" sz="2500" b="1" dirty="0">
                <a:solidFill>
                  <a:srgbClr val="FF0000"/>
                </a:solidFill>
              </a:rPr>
              <a:t/>
            </a:r>
            <a:br>
              <a:rPr lang="en-US" sz="2500" b="1" dirty="0">
                <a:solidFill>
                  <a:srgbClr val="FF0000"/>
                </a:solidFill>
              </a:rPr>
            </a:br>
            <a:r>
              <a:rPr lang="en-US" sz="2500" b="1" dirty="0" smtClean="0">
                <a:solidFill>
                  <a:srgbClr val="FF0000"/>
                </a:solidFill>
              </a:rPr>
              <a:t>Component Pathways &amp; Targets of Change </a:t>
            </a:r>
            <a:br>
              <a:rPr lang="en-US" sz="2500" b="1" dirty="0" smtClean="0">
                <a:solidFill>
                  <a:srgbClr val="FF0000"/>
                </a:solidFill>
              </a:rPr>
            </a:br>
            <a:endParaRPr lang="en-US" sz="2500" b="1" dirty="0">
              <a:solidFill>
                <a:srgbClr val="FF0000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507232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7DDDD-CBFE-EA48-8375-5FB62D1B80F4}" type="slidenum">
              <a:rPr lang="en-US" smtClean="0"/>
              <a:t>7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30199" y="2002894"/>
            <a:ext cx="2032000" cy="12003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</a:rPr>
              <a:t>Where are you looking?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419021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199" y="148253"/>
            <a:ext cx="8136913" cy="672782"/>
          </a:xfrm>
        </p:spPr>
        <p:txBody>
          <a:bodyPr>
            <a:noAutofit/>
          </a:bodyPr>
          <a:lstStyle/>
          <a:p>
            <a:r>
              <a:rPr lang="en-US" sz="2500" dirty="0" smtClean="0">
                <a:solidFill>
                  <a:srgbClr val="FF0000"/>
                </a:solidFill>
              </a:rPr>
              <a:t>7</a:t>
            </a:r>
            <a:r>
              <a:rPr lang="en-US" sz="2500" dirty="0">
                <a:solidFill>
                  <a:srgbClr val="FF0000"/>
                </a:solidFill>
              </a:rPr>
              <a:t>. </a:t>
            </a:r>
            <a:r>
              <a:rPr lang="en-US" sz="2500" dirty="0" smtClean="0">
                <a:solidFill>
                  <a:srgbClr val="FF0000"/>
                </a:solidFill>
              </a:rPr>
              <a:t>The Cycle and stages</a:t>
            </a:r>
            <a:endParaRPr lang="en-US" sz="2500" dirty="0">
              <a:solidFill>
                <a:srgbClr val="FF0000"/>
              </a:solidFill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A6D818FD-5F81-45D1-B0A6-DB9F625D6A38}"/>
              </a:ext>
            </a:extLst>
          </p:cNvPr>
          <p:cNvGrpSpPr/>
          <p:nvPr/>
        </p:nvGrpSpPr>
        <p:grpSpPr>
          <a:xfrm>
            <a:off x="908598" y="1380193"/>
            <a:ext cx="6781800" cy="4025900"/>
            <a:chOff x="4632958" y="1955724"/>
            <a:chExt cx="2748722" cy="2470794"/>
          </a:xfrm>
        </p:grpSpPr>
        <p:graphicFrame>
          <p:nvGraphicFramePr>
            <p:cNvPr id="7" name="Diagram 6">
              <a:extLst>
                <a:ext uri="{FF2B5EF4-FFF2-40B4-BE49-F238E27FC236}">
                  <a16:creationId xmlns:a16="http://schemas.microsoft.com/office/drawing/2014/main" xmlns="" id="{AFAC3040-C996-483B-AD6D-DA2095C852EA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1511168955"/>
                </p:ext>
              </p:extLst>
            </p:nvPr>
          </p:nvGraphicFramePr>
          <p:xfrm>
            <a:off x="4632958" y="1955724"/>
            <a:ext cx="2748722" cy="2470794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xmlns="" id="{0E8A5795-7309-4365-99A2-B5A2F76D8657}"/>
                </a:ext>
              </a:extLst>
            </p:cNvPr>
            <p:cNvSpPr/>
            <p:nvPr/>
          </p:nvSpPr>
          <p:spPr>
            <a:xfrm>
              <a:off x="5247335" y="2854299"/>
              <a:ext cx="1239554" cy="76348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>
                  <a:solidFill>
                    <a:srgbClr val="000000"/>
                  </a:solidFill>
                </a:rPr>
                <a:t>Monitor </a:t>
              </a:r>
              <a:endParaRPr lang="en-US" sz="3200" b="1" dirty="0" smtClean="0">
                <a:solidFill>
                  <a:srgbClr val="000000"/>
                </a:solidFill>
              </a:endParaRPr>
            </a:p>
            <a:p>
              <a:pPr algn="ctr"/>
              <a:r>
                <a:rPr lang="en-US" sz="3200" b="1" dirty="0" smtClean="0">
                  <a:solidFill>
                    <a:srgbClr val="000000"/>
                  </a:solidFill>
                </a:rPr>
                <a:t>Reflect</a:t>
              </a:r>
              <a:endParaRPr lang="x-none" sz="3200" b="1" dirty="0">
                <a:solidFill>
                  <a:srgbClr val="000000"/>
                </a:solidFill>
              </a:endParaRPr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286052" y="2921000"/>
            <a:ext cx="10900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A6431A"/>
                </a:solidFill>
              </a:rPr>
              <a:t>STOP</a:t>
            </a:r>
            <a:endParaRPr lang="en-US" sz="2400" b="1" dirty="0">
              <a:solidFill>
                <a:srgbClr val="A6431A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835399" y="833735"/>
            <a:ext cx="127901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A6431A"/>
                </a:solidFill>
              </a:rPr>
              <a:t>LISTEN</a:t>
            </a:r>
            <a:endParaRPr lang="en-US" sz="2400" b="1" dirty="0">
              <a:solidFill>
                <a:srgbClr val="A6431A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121234" y="2775868"/>
            <a:ext cx="1073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A6431A"/>
                </a:solidFill>
              </a:rPr>
              <a:t>LOOK</a:t>
            </a:r>
          </a:p>
        </p:txBody>
      </p:sp>
      <p:sp>
        <p:nvSpPr>
          <p:cNvPr id="25" name="Rectangle 24"/>
          <p:cNvSpPr/>
          <p:nvPr/>
        </p:nvSpPr>
        <p:spPr>
          <a:xfrm>
            <a:off x="6413501" y="5488632"/>
            <a:ext cx="112497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A6431A"/>
                </a:solidFill>
              </a:rPr>
              <a:t>THINK</a:t>
            </a:r>
            <a:r>
              <a:rPr lang="en-US" dirty="0"/>
              <a:t> </a:t>
            </a:r>
          </a:p>
        </p:txBody>
      </p:sp>
      <p:sp>
        <p:nvSpPr>
          <p:cNvPr id="26" name="Rectangle 25"/>
          <p:cNvSpPr/>
          <p:nvPr/>
        </p:nvSpPr>
        <p:spPr>
          <a:xfrm>
            <a:off x="1376125" y="5448300"/>
            <a:ext cx="1016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A6431A"/>
                </a:solidFill>
              </a:rPr>
              <a:t>ACT</a:t>
            </a:r>
            <a:br>
              <a:rPr lang="en-US" sz="2400" b="1" dirty="0">
                <a:solidFill>
                  <a:srgbClr val="A6431A"/>
                </a:solidFill>
              </a:rPr>
            </a:br>
            <a:endParaRPr lang="en-US" sz="2400" b="1" dirty="0">
              <a:solidFill>
                <a:srgbClr val="A6431A"/>
              </a:solidFill>
            </a:endParaRPr>
          </a:p>
        </p:txBody>
      </p:sp>
      <p:cxnSp>
        <p:nvCxnSpPr>
          <p:cNvPr id="28" name="Curved Connector 27"/>
          <p:cNvCxnSpPr>
            <a:stCxn id="23" idx="3"/>
          </p:cNvCxnSpPr>
          <p:nvPr/>
        </p:nvCxnSpPr>
        <p:spPr>
          <a:xfrm>
            <a:off x="5114415" y="1064568"/>
            <a:ext cx="2765901" cy="1694966"/>
          </a:xfrm>
          <a:prstGeom prst="curvedConnector3">
            <a:avLst>
              <a:gd name="adj1" fmla="val 97294"/>
            </a:avLst>
          </a:prstGeom>
          <a:ln w="57150" cmpd="sng">
            <a:solidFill>
              <a:schemeClr val="tx2">
                <a:lumMod val="60000"/>
                <a:lumOff val="40000"/>
              </a:schemeClr>
            </a:solidFill>
            <a:prstDash val="lg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Curved Connector 40"/>
          <p:cNvCxnSpPr/>
          <p:nvPr/>
        </p:nvCxnSpPr>
        <p:spPr>
          <a:xfrm rot="10800000">
            <a:off x="2392126" y="5724100"/>
            <a:ext cx="4021375" cy="16301"/>
          </a:xfrm>
          <a:prstGeom prst="curvedConnector3">
            <a:avLst/>
          </a:prstGeom>
          <a:ln w="57150" cmpd="sng">
            <a:solidFill>
              <a:srgbClr val="E67C7F"/>
            </a:solidFill>
            <a:prstDash val="lg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Curved Connector 56"/>
          <p:cNvCxnSpPr>
            <a:endCxn id="23" idx="1"/>
          </p:cNvCxnSpPr>
          <p:nvPr/>
        </p:nvCxnSpPr>
        <p:spPr>
          <a:xfrm flipV="1">
            <a:off x="673104" y="1064568"/>
            <a:ext cx="3162295" cy="1843732"/>
          </a:xfrm>
          <a:prstGeom prst="curvedConnector3">
            <a:avLst>
              <a:gd name="adj1" fmla="val -2610"/>
            </a:avLst>
          </a:prstGeom>
          <a:ln w="57150" cmpd="sng">
            <a:solidFill>
              <a:srgbClr val="E67C7F"/>
            </a:solidFill>
            <a:prstDash val="lg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673104" y="3340448"/>
            <a:ext cx="703021" cy="2118667"/>
          </a:xfrm>
          <a:prstGeom prst="line">
            <a:avLst/>
          </a:prstGeom>
          <a:ln w="57150" cmpd="sng">
            <a:solidFill>
              <a:srgbClr val="E67C7F"/>
            </a:solidFill>
            <a:prstDash val="lg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endCxn id="25" idx="3"/>
          </p:cNvCxnSpPr>
          <p:nvPr/>
        </p:nvCxnSpPr>
        <p:spPr>
          <a:xfrm flipH="1">
            <a:off x="7538478" y="3221199"/>
            <a:ext cx="341838" cy="2498266"/>
          </a:xfrm>
          <a:prstGeom prst="line">
            <a:avLst/>
          </a:prstGeom>
          <a:ln w="57150" cmpd="sng">
            <a:solidFill>
              <a:srgbClr val="E67C7F"/>
            </a:solidFill>
            <a:prstDash val="lg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6" name="Chevron 75"/>
          <p:cNvSpPr/>
          <p:nvPr/>
        </p:nvSpPr>
        <p:spPr>
          <a:xfrm rot="1541366">
            <a:off x="6261100" y="1064568"/>
            <a:ext cx="469900" cy="345132"/>
          </a:xfrm>
          <a:prstGeom prst="chevr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7" name="Chevron 76"/>
          <p:cNvSpPr/>
          <p:nvPr/>
        </p:nvSpPr>
        <p:spPr>
          <a:xfrm rot="6490097">
            <a:off x="7540750" y="3830979"/>
            <a:ext cx="469900" cy="345132"/>
          </a:xfrm>
          <a:prstGeom prst="chevr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8" name="Chevron 77"/>
          <p:cNvSpPr/>
          <p:nvPr/>
        </p:nvSpPr>
        <p:spPr>
          <a:xfrm rot="10800000">
            <a:off x="4340351" y="5546899"/>
            <a:ext cx="469900" cy="345132"/>
          </a:xfrm>
          <a:prstGeom prst="chevr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9" name="Chevron 78"/>
          <p:cNvSpPr/>
          <p:nvPr/>
        </p:nvSpPr>
        <p:spPr>
          <a:xfrm rot="14746821">
            <a:off x="730957" y="4112881"/>
            <a:ext cx="469900" cy="430751"/>
          </a:xfrm>
          <a:prstGeom prst="chevr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0" name="Chevron 79"/>
          <p:cNvSpPr/>
          <p:nvPr/>
        </p:nvSpPr>
        <p:spPr>
          <a:xfrm rot="20636964">
            <a:off x="1023760" y="1330044"/>
            <a:ext cx="469900" cy="328898"/>
          </a:xfrm>
          <a:prstGeom prst="chevron">
            <a:avLst>
              <a:gd name="adj" fmla="val 48411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4" name="Straight Arrow Connector 83"/>
          <p:cNvCxnSpPr/>
          <p:nvPr/>
        </p:nvCxnSpPr>
        <p:spPr>
          <a:xfrm>
            <a:off x="2819400" y="2197100"/>
            <a:ext cx="558800" cy="636749"/>
          </a:xfrm>
          <a:prstGeom prst="straightConnector1">
            <a:avLst/>
          </a:prstGeom>
          <a:ln w="7620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 flipV="1">
            <a:off x="4700625" y="2197100"/>
            <a:ext cx="1115975" cy="636750"/>
          </a:xfrm>
          <a:prstGeom prst="straightConnector1">
            <a:avLst/>
          </a:prstGeom>
          <a:ln w="7620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169492" y="6152297"/>
            <a:ext cx="7025473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500" b="1" dirty="0" smtClean="0">
                <a:solidFill>
                  <a:srgbClr val="FF0000"/>
                </a:solidFill>
                <a:latin typeface="+mj-lt"/>
              </a:rPr>
              <a:t>WHAT ARE YOU DOING?</a:t>
            </a:r>
            <a:endParaRPr lang="en-US" sz="2500" b="1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524785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550557"/>
            <a:ext cx="7228281" cy="702285"/>
          </a:xfrm>
        </p:spPr>
        <p:txBody>
          <a:bodyPr>
            <a:normAutofit/>
          </a:bodyPr>
          <a:lstStyle/>
          <a:p>
            <a:r>
              <a:rPr lang="en-US" sz="2500" dirty="0" smtClean="0"/>
              <a:t>8. M4C The Aspirations </a:t>
            </a:r>
            <a:endParaRPr lang="en-US" sz="2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3503"/>
            <a:ext cx="7620000" cy="5333682"/>
          </a:xfrm>
        </p:spPr>
        <p:txBody>
          <a:bodyPr>
            <a:noAutofit/>
          </a:bodyPr>
          <a:lstStyle/>
          <a:p>
            <a:pPr>
              <a:spcAft>
                <a:spcPts val="1800"/>
              </a:spcAft>
            </a:pPr>
            <a:r>
              <a:rPr lang="en-US" sz="2800" dirty="0">
                <a:solidFill>
                  <a:srgbClr val="A6431A"/>
                </a:solidFill>
              </a:rPr>
              <a:t>Measurement for Change </a:t>
            </a:r>
            <a:r>
              <a:rPr lang="en-US" sz="2800" dirty="0"/>
              <a:t>p</a:t>
            </a:r>
            <a:r>
              <a:rPr lang="en-US" sz="2800" dirty="0" smtClean="0"/>
              <a:t>roposes that:</a:t>
            </a:r>
          </a:p>
          <a:p>
            <a:pPr>
              <a:spcAft>
                <a:spcPts val="1800"/>
              </a:spcAft>
            </a:pPr>
            <a:r>
              <a:rPr lang="en-US" sz="2800" dirty="0" smtClean="0"/>
              <a:t>1. </a:t>
            </a:r>
            <a:r>
              <a:rPr lang="en-US" sz="2400" dirty="0" smtClean="0"/>
              <a:t>Effective Delivery at Scale is built through striving to achieve 5 </a:t>
            </a:r>
            <a:r>
              <a:rPr lang="en-US" sz="2400" i="1" dirty="0" smtClean="0"/>
              <a:t>overarching and overlapping </a:t>
            </a:r>
            <a:r>
              <a:rPr lang="en-US" sz="2400" dirty="0" smtClean="0"/>
              <a:t>aspirations.</a:t>
            </a:r>
            <a:r>
              <a:rPr lang="en-US" sz="2400" dirty="0"/>
              <a:t> </a:t>
            </a:r>
            <a:endParaRPr lang="en-US" sz="2400" dirty="0" smtClean="0"/>
          </a:p>
          <a:p>
            <a:pPr indent="-457200">
              <a:spcAft>
                <a:spcPts val="1200"/>
              </a:spcAft>
            </a:pPr>
            <a:r>
              <a:rPr lang="en-US" sz="2400" dirty="0" smtClean="0"/>
              <a:t>2. MEL, as an integrated part of the system, building capacity to achieve those aspirations.</a:t>
            </a:r>
          </a:p>
          <a:p>
            <a:r>
              <a:rPr lang="en-US" sz="2400" dirty="0" smtClean="0"/>
              <a:t>3. How these aspirations are achieved is not uniform or prescriptive.  </a:t>
            </a:r>
          </a:p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6326505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0A4003E03A5114FAD0A4B087C847531" ma:contentTypeVersion="10" ma:contentTypeDescription="Create a new document." ma:contentTypeScope="" ma:versionID="f3c3cb8e220f9155f486c29f2e5b6421">
  <xsd:schema xmlns:xsd="http://www.w3.org/2001/XMLSchema" xmlns:xs="http://www.w3.org/2001/XMLSchema" xmlns:p="http://schemas.microsoft.com/office/2006/metadata/properties" xmlns:ns3="0f6c817b-aebd-4093-a0e6-f5905dc0acd8" targetNamespace="http://schemas.microsoft.com/office/2006/metadata/properties" ma:root="true" ma:fieldsID="5ca4da3a9c272cfaa4a213b3c340544a" ns3:_="">
    <xsd:import namespace="0f6c817b-aebd-4093-a0e6-f5905dc0acd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6c817b-aebd-4093-a0e6-f5905dc0acd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ADF5EEA-0F77-452D-907B-BBB649EE4C2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f6c817b-aebd-4093-a0e6-f5905dc0acd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972B84C-C8EA-4FA9-B310-541B37E39FD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C25BCF8-8599-4713-ADC5-195C26FA31E8}">
  <ds:schemaRefs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purl.org/dc/dcmitype/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0f6c817b-aebd-4093-a0e6-f5905dc0acd8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Essential.thmx</Template>
  <TotalTime>10377</TotalTime>
  <Words>569</Words>
  <Application>Microsoft Macintosh PowerPoint</Application>
  <PresentationFormat>On-screen Show (4:3)</PresentationFormat>
  <Paragraphs>96</Paragraphs>
  <Slides>15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Essential</vt:lpstr>
      <vt:lpstr> Creating A holistic Monitoring, Evaluation and Learning System a. What are the Issues that Identify Key Components? </vt:lpstr>
      <vt:lpstr>1. Levels of thinking</vt:lpstr>
      <vt:lpstr>2. The Challenges For MEL System Design</vt:lpstr>
      <vt:lpstr>3. Evolution of M4C: What insights are we building on?</vt:lpstr>
      <vt:lpstr>PowerPoint Presentation</vt:lpstr>
      <vt:lpstr>5. Components of Holistic development  </vt:lpstr>
      <vt:lpstr>6. Lojvar’s Triangle  Component Pathways &amp; Targets of Change  </vt:lpstr>
      <vt:lpstr>7. The Cycle and stages</vt:lpstr>
      <vt:lpstr>8. M4C The Aspirations </vt:lpstr>
      <vt:lpstr>9. The Capacity to be                                             ‘Dynamic’</vt:lpstr>
      <vt:lpstr>10. The Capacity to be       ‘Inclusive’</vt:lpstr>
      <vt:lpstr>11. The Capacity to be      ‘Informative’</vt:lpstr>
      <vt:lpstr>12. The Capacity to be      ‘Interactive’</vt:lpstr>
      <vt:lpstr>13. The Capacity to be          ‘People-centered’</vt:lpstr>
      <vt:lpstr>14. The work Flow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value of the Measurement For Change approach  in creating  Effective Delivery of Integrated Interventions in Early Childhood</dc:title>
  <dc:creator>Penny HOLDING</dc:creator>
  <cp:lastModifiedBy>Penny HOLDING</cp:lastModifiedBy>
  <cp:revision>97</cp:revision>
  <dcterms:created xsi:type="dcterms:W3CDTF">2020-02-24T11:28:16Z</dcterms:created>
  <dcterms:modified xsi:type="dcterms:W3CDTF">2020-11-19T12:52:10Z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0x01010090A4003E03A5114FAD0A4B087C847531</vt:lpwstr>
  </property>
</Properties>
</file>